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heme/theme3.xml" ContentType="application/vnd.openxmlformats-officedocument.theme+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notesSlides/notesSlide1.xml" ContentType="application/vnd.openxmlformats-officedocument.presentationml.notesSlide+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notesSlides/notesSlide2.xml" ContentType="application/vnd.openxmlformats-officedocument.presentationml.notesSlide+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notesSlides/notesSlide3.xml" ContentType="application/vnd.openxmlformats-officedocument.presentationml.notesSlide+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 id="2147483667" r:id="rId2"/>
  </p:sldMasterIdLst>
  <p:notesMasterIdLst>
    <p:notesMasterId r:id="rId19"/>
  </p:notesMasterIdLst>
  <p:sldIdLst>
    <p:sldId id="256" r:id="rId3"/>
    <p:sldId id="258" r:id="rId4"/>
    <p:sldId id="262" r:id="rId5"/>
    <p:sldId id="263" r:id="rId6"/>
    <p:sldId id="269" r:id="rId7"/>
    <p:sldId id="277" r:id="rId8"/>
    <p:sldId id="268" r:id="rId9"/>
    <p:sldId id="279" r:id="rId10"/>
    <p:sldId id="280" r:id="rId11"/>
    <p:sldId id="281" r:id="rId12"/>
    <p:sldId id="282" r:id="rId13"/>
    <p:sldId id="283" r:id="rId14"/>
    <p:sldId id="287" r:id="rId15"/>
    <p:sldId id="289" r:id="rId16"/>
    <p:sldId id="290" r:id="rId17"/>
    <p:sldId id="284"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2DB5A68C-AFC8-4044-9E86-79455702CC68}">
          <p14:sldIdLst>
            <p14:sldId id="256"/>
            <p14:sldId id="258"/>
            <p14:sldId id="262"/>
            <p14:sldId id="263"/>
            <p14:sldId id="269"/>
            <p14:sldId id="277"/>
            <p14:sldId id="268"/>
            <p14:sldId id="279"/>
            <p14:sldId id="280"/>
            <p14:sldId id="281"/>
            <p14:sldId id="282"/>
            <p14:sldId id="283"/>
            <p14:sldId id="287"/>
            <p14:sldId id="289"/>
            <p14:sldId id="290"/>
            <p14:sldId id="28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2021-4-14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pPr>
            <a:fld id="{418F03C3-53C1-4F10-8DAF-D1F318E96C6E}"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t>2</a:t>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261843F-62B2-4C4E-8F33-BF3AB8661B4B}" type="slidenum">
              <a:rPr lang="zh-CN" altLang="en-US" smtClean="0"/>
              <a:t>4</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9.xml"/><Relationship Id="rId7" Type="http://schemas.openxmlformats.org/officeDocument/2006/relationships/tags" Target="../tags/tag13.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9"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72.xml"/><Relationship Id="rId7" Type="http://schemas.openxmlformats.org/officeDocument/2006/relationships/slideMaster" Target="../slideMasters/slideMaster1.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78.xml"/><Relationship Id="rId7" Type="http://schemas.openxmlformats.org/officeDocument/2006/relationships/slideMaster" Target="../slideMasters/slideMaster1.xm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tags" Target="../tags/tag81.xml"/><Relationship Id="rId5" Type="http://schemas.openxmlformats.org/officeDocument/2006/relationships/tags" Target="../tags/tag80.xml"/><Relationship Id="rId4" Type="http://schemas.openxmlformats.org/officeDocument/2006/relationships/tags" Target="../tags/tag79.xml"/></Relationships>
</file>

<file path=ppt/slideLayouts/_rels/slideLayout12.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84.xml"/><Relationship Id="rId7" Type="http://schemas.openxmlformats.org/officeDocument/2006/relationships/tags" Target="../tags/tag88.xml"/><Relationship Id="rId2" Type="http://schemas.openxmlformats.org/officeDocument/2006/relationships/tags" Target="../tags/tag83.xml"/><Relationship Id="rId1" Type="http://schemas.openxmlformats.org/officeDocument/2006/relationships/tags" Target="../tags/tag82.xml"/><Relationship Id="rId6" Type="http://schemas.openxmlformats.org/officeDocument/2006/relationships/tags" Target="../tags/tag87.xml"/><Relationship Id="rId5" Type="http://schemas.openxmlformats.org/officeDocument/2006/relationships/tags" Target="../tags/tag86.xml"/><Relationship Id="rId4" Type="http://schemas.openxmlformats.org/officeDocument/2006/relationships/tags" Target="../tags/tag85.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6.xml"/><Relationship Id="rId13" Type="http://schemas.openxmlformats.org/officeDocument/2006/relationships/slideMaster" Target="../slideMasters/slideMaster1.xml"/><Relationship Id="rId3" Type="http://schemas.openxmlformats.org/officeDocument/2006/relationships/tags" Target="../tags/tag91.xml"/><Relationship Id="rId7" Type="http://schemas.openxmlformats.org/officeDocument/2006/relationships/tags" Target="../tags/tag95.xml"/><Relationship Id="rId12" Type="http://schemas.openxmlformats.org/officeDocument/2006/relationships/tags" Target="../tags/tag100.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tags" Target="../tags/tag94.xml"/><Relationship Id="rId11" Type="http://schemas.openxmlformats.org/officeDocument/2006/relationships/tags" Target="../tags/tag99.xml"/><Relationship Id="rId5" Type="http://schemas.openxmlformats.org/officeDocument/2006/relationships/tags" Target="../tags/tag93.xml"/><Relationship Id="rId10" Type="http://schemas.openxmlformats.org/officeDocument/2006/relationships/tags" Target="../tags/tag98.xml"/><Relationship Id="rId4" Type="http://schemas.openxmlformats.org/officeDocument/2006/relationships/tags" Target="../tags/tag92.xml"/><Relationship Id="rId9" Type="http://schemas.openxmlformats.org/officeDocument/2006/relationships/tags" Target="../tags/tag97.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08.xml"/><Relationship Id="rId3" Type="http://schemas.openxmlformats.org/officeDocument/2006/relationships/tags" Target="../tags/tag103.xml"/><Relationship Id="rId7" Type="http://schemas.openxmlformats.org/officeDocument/2006/relationships/tags" Target="../tags/tag107.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11" Type="http://schemas.openxmlformats.org/officeDocument/2006/relationships/slideMaster" Target="../slideMasters/slideMaster1.xml"/><Relationship Id="rId5" Type="http://schemas.openxmlformats.org/officeDocument/2006/relationships/tags" Target="../tags/tag105.xml"/><Relationship Id="rId10" Type="http://schemas.openxmlformats.org/officeDocument/2006/relationships/tags" Target="../tags/tag110.xml"/><Relationship Id="rId4" Type="http://schemas.openxmlformats.org/officeDocument/2006/relationships/tags" Target="../tags/tag104.xml"/><Relationship Id="rId9" Type="http://schemas.openxmlformats.org/officeDocument/2006/relationships/tags" Target="../tags/tag10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118.xml"/><Relationship Id="rId3" Type="http://schemas.openxmlformats.org/officeDocument/2006/relationships/tags" Target="../tags/tag113.xml"/><Relationship Id="rId7" Type="http://schemas.openxmlformats.org/officeDocument/2006/relationships/tags" Target="../tags/tag117.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tags" Target="../tags/tag116.xml"/><Relationship Id="rId11" Type="http://schemas.openxmlformats.org/officeDocument/2006/relationships/slideMaster" Target="../slideMasters/slideMaster1.xml"/><Relationship Id="rId5" Type="http://schemas.openxmlformats.org/officeDocument/2006/relationships/tags" Target="../tags/tag115.xml"/><Relationship Id="rId10" Type="http://schemas.openxmlformats.org/officeDocument/2006/relationships/tags" Target="../tags/tag120.xml"/><Relationship Id="rId4" Type="http://schemas.openxmlformats.org/officeDocument/2006/relationships/tags" Target="../tags/tag114.xml"/><Relationship Id="rId9" Type="http://schemas.openxmlformats.org/officeDocument/2006/relationships/tags" Target="../tags/tag119.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128.xml"/><Relationship Id="rId3" Type="http://schemas.openxmlformats.org/officeDocument/2006/relationships/tags" Target="../tags/tag123.xml"/><Relationship Id="rId7" Type="http://schemas.openxmlformats.org/officeDocument/2006/relationships/tags" Target="../tags/tag127.xml"/><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tags" Target="../tags/tag126.xml"/><Relationship Id="rId11" Type="http://schemas.openxmlformats.org/officeDocument/2006/relationships/slideMaster" Target="../slideMasters/slideMaster1.xml"/><Relationship Id="rId5" Type="http://schemas.openxmlformats.org/officeDocument/2006/relationships/tags" Target="../tags/tag125.xml"/><Relationship Id="rId10" Type="http://schemas.openxmlformats.org/officeDocument/2006/relationships/tags" Target="../tags/tag130.xml"/><Relationship Id="rId4" Type="http://schemas.openxmlformats.org/officeDocument/2006/relationships/tags" Target="../tags/tag124.xml"/><Relationship Id="rId9" Type="http://schemas.openxmlformats.org/officeDocument/2006/relationships/tags" Target="../tags/tag129.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138.xml"/><Relationship Id="rId13" Type="http://schemas.openxmlformats.org/officeDocument/2006/relationships/slideMaster" Target="../slideMasters/slideMaster1.xml"/><Relationship Id="rId3" Type="http://schemas.openxmlformats.org/officeDocument/2006/relationships/tags" Target="../tags/tag133.xml"/><Relationship Id="rId7" Type="http://schemas.openxmlformats.org/officeDocument/2006/relationships/tags" Target="../tags/tag137.xml"/><Relationship Id="rId12" Type="http://schemas.openxmlformats.org/officeDocument/2006/relationships/tags" Target="../tags/tag142.xml"/><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tags" Target="../tags/tag136.xml"/><Relationship Id="rId11" Type="http://schemas.openxmlformats.org/officeDocument/2006/relationships/tags" Target="../tags/tag141.xml"/><Relationship Id="rId5" Type="http://schemas.openxmlformats.org/officeDocument/2006/relationships/tags" Target="../tags/tag135.xml"/><Relationship Id="rId10" Type="http://schemas.openxmlformats.org/officeDocument/2006/relationships/tags" Target="../tags/tag140.xml"/><Relationship Id="rId4" Type="http://schemas.openxmlformats.org/officeDocument/2006/relationships/tags" Target="../tags/tag134.xml"/><Relationship Id="rId9" Type="http://schemas.openxmlformats.org/officeDocument/2006/relationships/tags" Target="../tags/tag139.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150.xml"/><Relationship Id="rId13" Type="http://schemas.openxmlformats.org/officeDocument/2006/relationships/slideMaster" Target="../slideMasters/slideMaster1.xml"/><Relationship Id="rId3" Type="http://schemas.openxmlformats.org/officeDocument/2006/relationships/tags" Target="../tags/tag145.xml"/><Relationship Id="rId7" Type="http://schemas.openxmlformats.org/officeDocument/2006/relationships/tags" Target="../tags/tag149.xml"/><Relationship Id="rId12" Type="http://schemas.openxmlformats.org/officeDocument/2006/relationships/tags" Target="../tags/tag154.xml"/><Relationship Id="rId2" Type="http://schemas.openxmlformats.org/officeDocument/2006/relationships/tags" Target="../tags/tag144.xml"/><Relationship Id="rId1" Type="http://schemas.openxmlformats.org/officeDocument/2006/relationships/tags" Target="../tags/tag143.xml"/><Relationship Id="rId6" Type="http://schemas.openxmlformats.org/officeDocument/2006/relationships/tags" Target="../tags/tag148.xml"/><Relationship Id="rId11" Type="http://schemas.openxmlformats.org/officeDocument/2006/relationships/tags" Target="../tags/tag153.xml"/><Relationship Id="rId5" Type="http://schemas.openxmlformats.org/officeDocument/2006/relationships/tags" Target="../tags/tag147.xml"/><Relationship Id="rId10" Type="http://schemas.openxmlformats.org/officeDocument/2006/relationships/tags" Target="../tags/tag152.xml"/><Relationship Id="rId4" Type="http://schemas.openxmlformats.org/officeDocument/2006/relationships/tags" Target="../tags/tag146.xml"/><Relationship Id="rId9" Type="http://schemas.openxmlformats.org/officeDocument/2006/relationships/tags" Target="../tags/tag151.xml"/></Relationships>
</file>

<file path=ppt/slideLayouts/_rels/slideLayout19.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63.xml"/><Relationship Id="rId7" Type="http://schemas.openxmlformats.org/officeDocument/2006/relationships/tags" Target="../tags/tag167.xml"/><Relationship Id="rId2" Type="http://schemas.openxmlformats.org/officeDocument/2006/relationships/tags" Target="../tags/tag162.xml"/><Relationship Id="rId1" Type="http://schemas.openxmlformats.org/officeDocument/2006/relationships/tags" Target="../tags/tag161.xml"/><Relationship Id="rId6" Type="http://schemas.openxmlformats.org/officeDocument/2006/relationships/tags" Target="../tags/tag166.xml"/><Relationship Id="rId5" Type="http://schemas.openxmlformats.org/officeDocument/2006/relationships/tags" Target="../tags/tag165.xml"/><Relationship Id="rId4" Type="http://schemas.openxmlformats.org/officeDocument/2006/relationships/tags" Target="../tags/tag164.xml"/><Relationship Id="rId9"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6.xml"/><Relationship Id="rId7" Type="http://schemas.openxmlformats.org/officeDocument/2006/relationships/tags" Target="../tags/tag20.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s>
</file>

<file path=ppt/slideLayouts/_rels/slideLayout20.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70.xml"/><Relationship Id="rId7" Type="http://schemas.openxmlformats.org/officeDocument/2006/relationships/tags" Target="../tags/tag174.xml"/><Relationship Id="rId2" Type="http://schemas.openxmlformats.org/officeDocument/2006/relationships/tags" Target="../tags/tag169.xml"/><Relationship Id="rId1" Type="http://schemas.openxmlformats.org/officeDocument/2006/relationships/tags" Target="../tags/tag168.xml"/><Relationship Id="rId6" Type="http://schemas.openxmlformats.org/officeDocument/2006/relationships/tags" Target="../tags/tag173.xml"/><Relationship Id="rId5" Type="http://schemas.openxmlformats.org/officeDocument/2006/relationships/tags" Target="../tags/tag172.xml"/><Relationship Id="rId4" Type="http://schemas.openxmlformats.org/officeDocument/2006/relationships/tags" Target="../tags/tag171.xml"/></Relationships>
</file>

<file path=ppt/slideLayouts/_rels/slideLayout21.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77.xml"/><Relationship Id="rId7" Type="http://schemas.openxmlformats.org/officeDocument/2006/relationships/tags" Target="../tags/tag181.xml"/><Relationship Id="rId2" Type="http://schemas.openxmlformats.org/officeDocument/2006/relationships/tags" Target="../tags/tag176.xml"/><Relationship Id="rId1" Type="http://schemas.openxmlformats.org/officeDocument/2006/relationships/tags" Target="../tags/tag175.xml"/><Relationship Id="rId6" Type="http://schemas.openxmlformats.org/officeDocument/2006/relationships/tags" Target="../tags/tag180.xml"/><Relationship Id="rId5" Type="http://schemas.openxmlformats.org/officeDocument/2006/relationships/tags" Target="../tags/tag179.xml"/><Relationship Id="rId4" Type="http://schemas.openxmlformats.org/officeDocument/2006/relationships/tags" Target="../tags/tag178.xml"/><Relationship Id="rId9"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8" Type="http://schemas.openxmlformats.org/officeDocument/2006/relationships/tags" Target="../tags/tag189.xml"/><Relationship Id="rId3" Type="http://schemas.openxmlformats.org/officeDocument/2006/relationships/tags" Target="../tags/tag184.xml"/><Relationship Id="rId7" Type="http://schemas.openxmlformats.org/officeDocument/2006/relationships/tags" Target="../tags/tag188.xml"/><Relationship Id="rId2" Type="http://schemas.openxmlformats.org/officeDocument/2006/relationships/tags" Target="../tags/tag183.xml"/><Relationship Id="rId1" Type="http://schemas.openxmlformats.org/officeDocument/2006/relationships/tags" Target="../tags/tag182.xml"/><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 Id="rId9"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197.xml"/><Relationship Id="rId3" Type="http://schemas.openxmlformats.org/officeDocument/2006/relationships/tags" Target="../tags/tag192.xml"/><Relationship Id="rId7" Type="http://schemas.openxmlformats.org/officeDocument/2006/relationships/tags" Target="../tags/tag196.xml"/><Relationship Id="rId2" Type="http://schemas.openxmlformats.org/officeDocument/2006/relationships/tags" Target="../tags/tag191.xml"/><Relationship Id="rId1" Type="http://schemas.openxmlformats.org/officeDocument/2006/relationships/tags" Target="../tags/tag190.xml"/><Relationship Id="rId6" Type="http://schemas.openxmlformats.org/officeDocument/2006/relationships/tags" Target="../tags/tag195.xml"/><Relationship Id="rId11" Type="http://schemas.openxmlformats.org/officeDocument/2006/relationships/slideMaster" Target="../slideMasters/slideMaster2.xml"/><Relationship Id="rId5" Type="http://schemas.openxmlformats.org/officeDocument/2006/relationships/tags" Target="../tags/tag194.xml"/><Relationship Id="rId10" Type="http://schemas.openxmlformats.org/officeDocument/2006/relationships/tags" Target="../tags/tag199.xml"/><Relationship Id="rId4" Type="http://schemas.openxmlformats.org/officeDocument/2006/relationships/tags" Target="../tags/tag193.xml"/><Relationship Id="rId9" Type="http://schemas.openxmlformats.org/officeDocument/2006/relationships/tags" Target="../tags/tag198.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202.xml"/><Relationship Id="rId7" Type="http://schemas.openxmlformats.org/officeDocument/2006/relationships/slideMaster" Target="../slideMasters/slideMaster2.xml"/><Relationship Id="rId2" Type="http://schemas.openxmlformats.org/officeDocument/2006/relationships/tags" Target="../tags/tag201.xml"/><Relationship Id="rId1" Type="http://schemas.openxmlformats.org/officeDocument/2006/relationships/tags" Target="../tags/tag200.xml"/><Relationship Id="rId6" Type="http://schemas.openxmlformats.org/officeDocument/2006/relationships/tags" Target="../tags/tag205.xml"/><Relationship Id="rId5" Type="http://schemas.openxmlformats.org/officeDocument/2006/relationships/tags" Target="../tags/tag204.xml"/><Relationship Id="rId4" Type="http://schemas.openxmlformats.org/officeDocument/2006/relationships/tags" Target="../tags/tag203.xml"/></Relationships>
</file>

<file path=ppt/slideLayouts/_rels/slideLayout25.xml.rels><?xml version="1.0" encoding="UTF-8" standalone="yes"?>
<Relationships xmlns="http://schemas.openxmlformats.org/package/2006/relationships"><Relationship Id="rId3" Type="http://schemas.openxmlformats.org/officeDocument/2006/relationships/tags" Target="../tags/tag208.xml"/><Relationship Id="rId2" Type="http://schemas.openxmlformats.org/officeDocument/2006/relationships/tags" Target="../tags/tag207.xml"/><Relationship Id="rId1" Type="http://schemas.openxmlformats.org/officeDocument/2006/relationships/tags" Target="../tags/tag206.xml"/><Relationship Id="rId4"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216.xml"/><Relationship Id="rId3" Type="http://schemas.openxmlformats.org/officeDocument/2006/relationships/tags" Target="../tags/tag211.xml"/><Relationship Id="rId7" Type="http://schemas.openxmlformats.org/officeDocument/2006/relationships/tags" Target="../tags/tag215.xml"/><Relationship Id="rId2" Type="http://schemas.openxmlformats.org/officeDocument/2006/relationships/tags" Target="../tags/tag210.xml"/><Relationship Id="rId1" Type="http://schemas.openxmlformats.org/officeDocument/2006/relationships/tags" Target="../tags/tag209.xml"/><Relationship Id="rId6" Type="http://schemas.openxmlformats.org/officeDocument/2006/relationships/tags" Target="../tags/tag214.xml"/><Relationship Id="rId5" Type="http://schemas.openxmlformats.org/officeDocument/2006/relationships/tags" Target="../tags/tag213.xml"/><Relationship Id="rId4" Type="http://schemas.openxmlformats.org/officeDocument/2006/relationships/tags" Target="../tags/tag212.xml"/><Relationship Id="rId9"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219.xml"/><Relationship Id="rId7" Type="http://schemas.openxmlformats.org/officeDocument/2006/relationships/tags" Target="../tags/tag223.xml"/><Relationship Id="rId2" Type="http://schemas.openxmlformats.org/officeDocument/2006/relationships/tags" Target="../tags/tag218.xml"/><Relationship Id="rId1" Type="http://schemas.openxmlformats.org/officeDocument/2006/relationships/tags" Target="../tags/tag217.xml"/><Relationship Id="rId6" Type="http://schemas.openxmlformats.org/officeDocument/2006/relationships/tags" Target="../tags/tag222.xml"/><Relationship Id="rId5" Type="http://schemas.openxmlformats.org/officeDocument/2006/relationships/tags" Target="../tags/tag221.xml"/><Relationship Id="rId4" Type="http://schemas.openxmlformats.org/officeDocument/2006/relationships/tags" Target="../tags/tag220.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226.xml"/><Relationship Id="rId7" Type="http://schemas.openxmlformats.org/officeDocument/2006/relationships/slideMaster" Target="../slideMasters/slideMaster2.xml"/><Relationship Id="rId2" Type="http://schemas.openxmlformats.org/officeDocument/2006/relationships/tags" Target="../tags/tag225.xml"/><Relationship Id="rId1" Type="http://schemas.openxmlformats.org/officeDocument/2006/relationships/tags" Target="../tags/tag224.xml"/><Relationship Id="rId6" Type="http://schemas.openxmlformats.org/officeDocument/2006/relationships/tags" Target="../tags/tag229.xml"/><Relationship Id="rId5" Type="http://schemas.openxmlformats.org/officeDocument/2006/relationships/tags" Target="../tags/tag228.xml"/><Relationship Id="rId4" Type="http://schemas.openxmlformats.org/officeDocument/2006/relationships/tags" Target="../tags/tag227.xml"/></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232.xml"/><Relationship Id="rId7" Type="http://schemas.openxmlformats.org/officeDocument/2006/relationships/slideMaster" Target="../slideMasters/slideMaster2.xml"/><Relationship Id="rId2" Type="http://schemas.openxmlformats.org/officeDocument/2006/relationships/tags" Target="../tags/tag231.xml"/><Relationship Id="rId1" Type="http://schemas.openxmlformats.org/officeDocument/2006/relationships/tags" Target="../tags/tag230.xml"/><Relationship Id="rId6" Type="http://schemas.openxmlformats.org/officeDocument/2006/relationships/tags" Target="../tags/tag235.xml"/><Relationship Id="rId5" Type="http://schemas.openxmlformats.org/officeDocument/2006/relationships/tags" Target="../tags/tag234.xml"/><Relationship Id="rId4" Type="http://schemas.openxmlformats.org/officeDocument/2006/relationships/tags" Target="../tags/tag233.xml"/></Relationships>
</file>

<file path=ppt/slideLayouts/_rels/slideLayout3.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3.xml"/><Relationship Id="rId7" Type="http://schemas.openxmlformats.org/officeDocument/2006/relationships/tags" Target="../tags/tag27.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9"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238.xml"/><Relationship Id="rId7" Type="http://schemas.openxmlformats.org/officeDocument/2006/relationships/tags" Target="../tags/tag242.xml"/><Relationship Id="rId2" Type="http://schemas.openxmlformats.org/officeDocument/2006/relationships/tags" Target="../tags/tag237.xml"/><Relationship Id="rId1" Type="http://schemas.openxmlformats.org/officeDocument/2006/relationships/tags" Target="../tags/tag236.xml"/><Relationship Id="rId6" Type="http://schemas.openxmlformats.org/officeDocument/2006/relationships/tags" Target="../tags/tag241.xml"/><Relationship Id="rId5" Type="http://schemas.openxmlformats.org/officeDocument/2006/relationships/tags" Target="../tags/tag240.xml"/><Relationship Id="rId4" Type="http://schemas.openxmlformats.org/officeDocument/2006/relationships/tags" Target="../tags/tag239.xml"/></Relationships>
</file>

<file path=ppt/slideLayouts/_rels/slideLayout31.xml.rels><?xml version="1.0" encoding="UTF-8" standalone="yes"?>
<Relationships xmlns="http://schemas.openxmlformats.org/package/2006/relationships"><Relationship Id="rId8" Type="http://schemas.openxmlformats.org/officeDocument/2006/relationships/tags" Target="../tags/tag250.xml"/><Relationship Id="rId13" Type="http://schemas.openxmlformats.org/officeDocument/2006/relationships/slideMaster" Target="../slideMasters/slideMaster2.xml"/><Relationship Id="rId3" Type="http://schemas.openxmlformats.org/officeDocument/2006/relationships/tags" Target="../tags/tag245.xml"/><Relationship Id="rId7" Type="http://schemas.openxmlformats.org/officeDocument/2006/relationships/tags" Target="../tags/tag249.xml"/><Relationship Id="rId12" Type="http://schemas.openxmlformats.org/officeDocument/2006/relationships/tags" Target="../tags/tag254.xml"/><Relationship Id="rId2" Type="http://schemas.openxmlformats.org/officeDocument/2006/relationships/tags" Target="../tags/tag244.xml"/><Relationship Id="rId1" Type="http://schemas.openxmlformats.org/officeDocument/2006/relationships/tags" Target="../tags/tag243.xml"/><Relationship Id="rId6" Type="http://schemas.openxmlformats.org/officeDocument/2006/relationships/tags" Target="../tags/tag248.xml"/><Relationship Id="rId11" Type="http://schemas.openxmlformats.org/officeDocument/2006/relationships/tags" Target="../tags/tag253.xml"/><Relationship Id="rId5" Type="http://schemas.openxmlformats.org/officeDocument/2006/relationships/tags" Target="../tags/tag247.xml"/><Relationship Id="rId10" Type="http://schemas.openxmlformats.org/officeDocument/2006/relationships/tags" Target="../tags/tag252.xml"/><Relationship Id="rId4" Type="http://schemas.openxmlformats.org/officeDocument/2006/relationships/tags" Target="../tags/tag246.xml"/><Relationship Id="rId9" Type="http://schemas.openxmlformats.org/officeDocument/2006/relationships/tags" Target="../tags/tag251.xml"/></Relationships>
</file>

<file path=ppt/slideLayouts/_rels/slideLayout32.xml.rels><?xml version="1.0" encoding="UTF-8" standalone="yes"?>
<Relationships xmlns="http://schemas.openxmlformats.org/package/2006/relationships"><Relationship Id="rId8" Type="http://schemas.openxmlformats.org/officeDocument/2006/relationships/tags" Target="../tags/tag262.xml"/><Relationship Id="rId3" Type="http://schemas.openxmlformats.org/officeDocument/2006/relationships/tags" Target="../tags/tag257.xml"/><Relationship Id="rId7" Type="http://schemas.openxmlformats.org/officeDocument/2006/relationships/tags" Target="../tags/tag261.xml"/><Relationship Id="rId2" Type="http://schemas.openxmlformats.org/officeDocument/2006/relationships/tags" Target="../tags/tag256.xml"/><Relationship Id="rId1" Type="http://schemas.openxmlformats.org/officeDocument/2006/relationships/tags" Target="../tags/tag255.xml"/><Relationship Id="rId6" Type="http://schemas.openxmlformats.org/officeDocument/2006/relationships/tags" Target="../tags/tag260.xml"/><Relationship Id="rId11" Type="http://schemas.openxmlformats.org/officeDocument/2006/relationships/slideMaster" Target="../slideMasters/slideMaster2.xml"/><Relationship Id="rId5" Type="http://schemas.openxmlformats.org/officeDocument/2006/relationships/tags" Target="../tags/tag259.xml"/><Relationship Id="rId10" Type="http://schemas.openxmlformats.org/officeDocument/2006/relationships/tags" Target="../tags/tag264.xml"/><Relationship Id="rId4" Type="http://schemas.openxmlformats.org/officeDocument/2006/relationships/tags" Target="../tags/tag258.xml"/><Relationship Id="rId9" Type="http://schemas.openxmlformats.org/officeDocument/2006/relationships/tags" Target="../tags/tag263.xml"/></Relationships>
</file>

<file path=ppt/slideLayouts/_rels/slideLayout33.xml.rels><?xml version="1.0" encoding="UTF-8" standalone="yes"?>
<Relationships xmlns="http://schemas.openxmlformats.org/package/2006/relationships"><Relationship Id="rId8" Type="http://schemas.openxmlformats.org/officeDocument/2006/relationships/tags" Target="../tags/tag272.xml"/><Relationship Id="rId3" Type="http://schemas.openxmlformats.org/officeDocument/2006/relationships/tags" Target="../tags/tag267.xml"/><Relationship Id="rId7" Type="http://schemas.openxmlformats.org/officeDocument/2006/relationships/tags" Target="../tags/tag271.xml"/><Relationship Id="rId2" Type="http://schemas.openxmlformats.org/officeDocument/2006/relationships/tags" Target="../tags/tag266.xml"/><Relationship Id="rId1" Type="http://schemas.openxmlformats.org/officeDocument/2006/relationships/tags" Target="../tags/tag265.xml"/><Relationship Id="rId6" Type="http://schemas.openxmlformats.org/officeDocument/2006/relationships/tags" Target="../tags/tag270.xml"/><Relationship Id="rId11" Type="http://schemas.openxmlformats.org/officeDocument/2006/relationships/slideMaster" Target="../slideMasters/slideMaster2.xml"/><Relationship Id="rId5" Type="http://schemas.openxmlformats.org/officeDocument/2006/relationships/tags" Target="../tags/tag269.xml"/><Relationship Id="rId10" Type="http://schemas.openxmlformats.org/officeDocument/2006/relationships/tags" Target="../tags/tag274.xml"/><Relationship Id="rId4" Type="http://schemas.openxmlformats.org/officeDocument/2006/relationships/tags" Target="../tags/tag268.xml"/><Relationship Id="rId9" Type="http://schemas.openxmlformats.org/officeDocument/2006/relationships/tags" Target="../tags/tag273.xml"/></Relationships>
</file>

<file path=ppt/slideLayouts/_rels/slideLayout34.xml.rels><?xml version="1.0" encoding="UTF-8" standalone="yes"?>
<Relationships xmlns="http://schemas.openxmlformats.org/package/2006/relationships"><Relationship Id="rId8" Type="http://schemas.openxmlformats.org/officeDocument/2006/relationships/tags" Target="../tags/tag282.xml"/><Relationship Id="rId3" Type="http://schemas.openxmlformats.org/officeDocument/2006/relationships/tags" Target="../tags/tag277.xml"/><Relationship Id="rId7" Type="http://schemas.openxmlformats.org/officeDocument/2006/relationships/tags" Target="../tags/tag281.xml"/><Relationship Id="rId2" Type="http://schemas.openxmlformats.org/officeDocument/2006/relationships/tags" Target="../tags/tag276.xml"/><Relationship Id="rId1" Type="http://schemas.openxmlformats.org/officeDocument/2006/relationships/tags" Target="../tags/tag275.xml"/><Relationship Id="rId6" Type="http://schemas.openxmlformats.org/officeDocument/2006/relationships/tags" Target="../tags/tag280.xml"/><Relationship Id="rId11" Type="http://schemas.openxmlformats.org/officeDocument/2006/relationships/slideMaster" Target="../slideMasters/slideMaster2.xml"/><Relationship Id="rId5" Type="http://schemas.openxmlformats.org/officeDocument/2006/relationships/tags" Target="../tags/tag279.xml"/><Relationship Id="rId10" Type="http://schemas.openxmlformats.org/officeDocument/2006/relationships/tags" Target="../tags/tag284.xml"/><Relationship Id="rId4" Type="http://schemas.openxmlformats.org/officeDocument/2006/relationships/tags" Target="../tags/tag278.xml"/><Relationship Id="rId9" Type="http://schemas.openxmlformats.org/officeDocument/2006/relationships/tags" Target="../tags/tag283.xml"/></Relationships>
</file>

<file path=ppt/slideLayouts/_rels/slideLayout35.xml.rels><?xml version="1.0" encoding="UTF-8" standalone="yes"?>
<Relationships xmlns="http://schemas.openxmlformats.org/package/2006/relationships"><Relationship Id="rId8" Type="http://schemas.openxmlformats.org/officeDocument/2006/relationships/tags" Target="../tags/tag292.xml"/><Relationship Id="rId13" Type="http://schemas.openxmlformats.org/officeDocument/2006/relationships/slideMaster" Target="../slideMasters/slideMaster2.xml"/><Relationship Id="rId3" Type="http://schemas.openxmlformats.org/officeDocument/2006/relationships/tags" Target="../tags/tag287.xml"/><Relationship Id="rId7" Type="http://schemas.openxmlformats.org/officeDocument/2006/relationships/tags" Target="../tags/tag291.xml"/><Relationship Id="rId12" Type="http://schemas.openxmlformats.org/officeDocument/2006/relationships/tags" Target="../tags/tag296.xml"/><Relationship Id="rId2" Type="http://schemas.openxmlformats.org/officeDocument/2006/relationships/tags" Target="../tags/tag286.xml"/><Relationship Id="rId1" Type="http://schemas.openxmlformats.org/officeDocument/2006/relationships/tags" Target="../tags/tag285.xml"/><Relationship Id="rId6" Type="http://schemas.openxmlformats.org/officeDocument/2006/relationships/tags" Target="../tags/tag290.xml"/><Relationship Id="rId11" Type="http://schemas.openxmlformats.org/officeDocument/2006/relationships/tags" Target="../tags/tag295.xml"/><Relationship Id="rId5" Type="http://schemas.openxmlformats.org/officeDocument/2006/relationships/tags" Target="../tags/tag289.xml"/><Relationship Id="rId10" Type="http://schemas.openxmlformats.org/officeDocument/2006/relationships/tags" Target="../tags/tag294.xml"/><Relationship Id="rId4" Type="http://schemas.openxmlformats.org/officeDocument/2006/relationships/tags" Target="../tags/tag288.xml"/><Relationship Id="rId9" Type="http://schemas.openxmlformats.org/officeDocument/2006/relationships/tags" Target="../tags/tag293.xml"/></Relationships>
</file>

<file path=ppt/slideLayouts/_rels/slideLayout36.xml.rels><?xml version="1.0" encoding="UTF-8" standalone="yes"?>
<Relationships xmlns="http://schemas.openxmlformats.org/package/2006/relationships"><Relationship Id="rId8" Type="http://schemas.openxmlformats.org/officeDocument/2006/relationships/tags" Target="../tags/tag304.xml"/><Relationship Id="rId13" Type="http://schemas.openxmlformats.org/officeDocument/2006/relationships/slideMaster" Target="../slideMasters/slideMaster2.xml"/><Relationship Id="rId3" Type="http://schemas.openxmlformats.org/officeDocument/2006/relationships/tags" Target="../tags/tag299.xml"/><Relationship Id="rId7" Type="http://schemas.openxmlformats.org/officeDocument/2006/relationships/tags" Target="../tags/tag303.xml"/><Relationship Id="rId12" Type="http://schemas.openxmlformats.org/officeDocument/2006/relationships/tags" Target="../tags/tag308.xml"/><Relationship Id="rId2" Type="http://schemas.openxmlformats.org/officeDocument/2006/relationships/tags" Target="../tags/tag298.xml"/><Relationship Id="rId1" Type="http://schemas.openxmlformats.org/officeDocument/2006/relationships/tags" Target="../tags/tag297.xml"/><Relationship Id="rId6" Type="http://schemas.openxmlformats.org/officeDocument/2006/relationships/tags" Target="../tags/tag302.xml"/><Relationship Id="rId11" Type="http://schemas.openxmlformats.org/officeDocument/2006/relationships/tags" Target="../tags/tag307.xml"/><Relationship Id="rId5" Type="http://schemas.openxmlformats.org/officeDocument/2006/relationships/tags" Target="../tags/tag301.xml"/><Relationship Id="rId10" Type="http://schemas.openxmlformats.org/officeDocument/2006/relationships/tags" Target="../tags/tag306.xml"/><Relationship Id="rId4" Type="http://schemas.openxmlformats.org/officeDocument/2006/relationships/tags" Target="../tags/tag300.xml"/><Relationship Id="rId9" Type="http://schemas.openxmlformats.org/officeDocument/2006/relationships/tags" Target="../tags/tag30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43.xml"/><Relationship Id="rId3" Type="http://schemas.openxmlformats.org/officeDocument/2006/relationships/tags" Target="../tags/tag38.xml"/><Relationship Id="rId7" Type="http://schemas.openxmlformats.org/officeDocument/2006/relationships/tags" Target="../tags/tag42.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tags" Target="../tags/tag41.xml"/><Relationship Id="rId11" Type="http://schemas.openxmlformats.org/officeDocument/2006/relationships/slideMaster" Target="../slideMasters/slideMaster1.xml"/><Relationship Id="rId5" Type="http://schemas.openxmlformats.org/officeDocument/2006/relationships/tags" Target="../tags/tag40.xml"/><Relationship Id="rId10" Type="http://schemas.openxmlformats.org/officeDocument/2006/relationships/tags" Target="../tags/tag45.xml"/><Relationship Id="rId4" Type="http://schemas.openxmlformats.org/officeDocument/2006/relationships/tags" Target="../tags/tag39.xml"/><Relationship Id="rId9" Type="http://schemas.openxmlformats.org/officeDocument/2006/relationships/tags" Target="../tags/tag44.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48.xml"/><Relationship Id="rId7" Type="http://schemas.openxmlformats.org/officeDocument/2006/relationships/slideMaster" Target="../slideMasters/slideMaster1.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62.xml"/><Relationship Id="rId3" Type="http://schemas.openxmlformats.org/officeDocument/2006/relationships/tags" Target="../tags/tag57.xml"/><Relationship Id="rId7" Type="http://schemas.openxmlformats.org/officeDocument/2006/relationships/tags" Target="../tags/tag61.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 Id="rId9"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65.xml"/><Relationship Id="rId7" Type="http://schemas.openxmlformats.org/officeDocument/2006/relationships/tags" Target="../tags/tag69.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16" name="日期占位符 15"/>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17" name="页脚占位符 16"/>
          <p:cNvSpPr>
            <a:spLocks noGrp="1"/>
          </p:cNvSpPr>
          <p:nvPr>
            <p:ph type="ftr" sz="quarter" idx="11"/>
            <p:custDataLst>
              <p:tags r:id="rId2"/>
            </p:custDataLst>
          </p:nvPr>
        </p:nvSpPr>
        <p:spPr/>
        <p:txBody>
          <a:bodyPr/>
          <a:lstStyle/>
          <a:p>
            <a:endParaRPr lang="zh-CN" altLang="en-US" dirty="0"/>
          </a:p>
        </p:txBody>
      </p:sp>
      <p:sp>
        <p:nvSpPr>
          <p:cNvPr id="18" name="灯片编号占位符 17"/>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dirty="0"/>
          </a:p>
        </p:txBody>
      </p:sp>
      <p:sp>
        <p:nvSpPr>
          <p:cNvPr id="2" name="标题 1"/>
          <p:cNvSpPr>
            <a:spLocks noGrp="1"/>
          </p:cNvSpPr>
          <p:nvPr>
            <p:ph type="ctrTitle" hasCustomPrompt="1"/>
            <p:custDataLst>
              <p:tags r:id="rId4"/>
            </p:custDataLst>
          </p:nvPr>
        </p:nvSpPr>
        <p:spPr>
          <a:xfrm>
            <a:off x="1102032" y="2290464"/>
            <a:ext cx="8109538" cy="1156545"/>
          </a:xfrm>
        </p:spPr>
        <p:txBody>
          <a:bodyPr lIns="90000" tIns="46800" rIns="90000" bIns="46800" anchor="b" anchorCtr="0">
            <a:normAutofit/>
          </a:bodyPr>
          <a:lstStyle>
            <a:lvl1pPr algn="l">
              <a:lnSpc>
                <a:spcPct val="100000"/>
              </a:lnSpc>
              <a:defRPr sz="6600" spc="450" baseline="0">
                <a:solidFill>
                  <a:schemeClr val="accent1">
                    <a:lumMod val="75000"/>
                  </a:schemeClr>
                </a:solidFill>
                <a:ea typeface="汉仪旗黑-85S" panose="00020600040101010101" pitchFamily="18" charset="-122"/>
              </a:defRPr>
            </a:lvl1pPr>
          </a:lstStyle>
          <a:p>
            <a:r>
              <a:rPr lang="zh-CN" altLang="en-US" dirty="0"/>
              <a:t>单击此处编辑标题</a:t>
            </a:r>
          </a:p>
        </p:txBody>
      </p:sp>
      <p:sp>
        <p:nvSpPr>
          <p:cNvPr id="3" name="副标题 2"/>
          <p:cNvSpPr>
            <a:spLocks noGrp="1"/>
          </p:cNvSpPr>
          <p:nvPr>
            <p:ph type="subTitle" idx="1" hasCustomPrompt="1"/>
            <p:custDataLst>
              <p:tags r:id="rId5"/>
            </p:custDataLst>
          </p:nvPr>
        </p:nvSpPr>
        <p:spPr>
          <a:xfrm>
            <a:off x="1064552" y="3431878"/>
            <a:ext cx="5738648" cy="609600"/>
          </a:xfrm>
        </p:spPr>
        <p:txBody>
          <a:bodyPr lIns="90000" tIns="46800" rIns="90000" bIns="46800">
            <a:normAutofit/>
          </a:bodyPr>
          <a:lstStyle>
            <a:lvl1pPr marL="0" indent="0" algn="l" eaLnBrk="1" fontAlgn="auto" latinLnBrk="0" hangingPunct="1">
              <a:lnSpc>
                <a:spcPct val="100000"/>
              </a:lnSpc>
              <a:buNone/>
              <a:defRPr sz="2100" u="none" strike="noStrike" kern="1200" cap="none" spc="15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5" name="文本占位符 4"/>
          <p:cNvSpPr>
            <a:spLocks noGrp="1"/>
          </p:cNvSpPr>
          <p:nvPr>
            <p:ph type="body" sz="quarter" idx="13" hasCustomPrompt="1"/>
            <p:custDataLst>
              <p:tags r:id="rId6"/>
            </p:custDataLst>
          </p:nvPr>
        </p:nvSpPr>
        <p:spPr>
          <a:xfrm>
            <a:off x="1190629" y="4051986"/>
            <a:ext cx="4867275" cy="389157"/>
          </a:xfrm>
        </p:spPr>
        <p:txBody>
          <a:bodyPr>
            <a:normAutofit/>
          </a:bodyPr>
          <a:lstStyle>
            <a:lvl1pPr marL="0" indent="0" algn="l">
              <a:lnSpc>
                <a:spcPct val="100000"/>
              </a:lnSpc>
              <a:buNone/>
              <a:defRPr sz="1800" baseline="0">
                <a:solidFill>
                  <a:schemeClr val="tx1">
                    <a:lumMod val="85000"/>
                    <a:lumOff val="15000"/>
                  </a:schemeClr>
                </a:solidFill>
              </a:defRPr>
            </a:lvl1pPr>
          </a:lstStyle>
          <a:p>
            <a:pPr lvl="0"/>
            <a:r>
              <a:rPr lang="zh-CN" altLang="en-US" dirty="0"/>
              <a:t>编辑文本</a:t>
            </a:r>
          </a:p>
        </p:txBody>
      </p:sp>
      <p:sp>
        <p:nvSpPr>
          <p:cNvPr id="11" name="文本占位符 10"/>
          <p:cNvSpPr>
            <a:spLocks noGrp="1"/>
          </p:cNvSpPr>
          <p:nvPr>
            <p:ph type="body" sz="quarter" idx="14" hasCustomPrompt="1"/>
            <p:custDataLst>
              <p:tags r:id="rId7"/>
            </p:custDataLst>
          </p:nvPr>
        </p:nvSpPr>
        <p:spPr>
          <a:xfrm>
            <a:off x="1201742" y="4476295"/>
            <a:ext cx="2449512" cy="409575"/>
          </a:xfrm>
        </p:spPr>
        <p:txBody>
          <a:bodyPr>
            <a:normAutofit/>
          </a:bodyPr>
          <a:lstStyle>
            <a:lvl1pPr marL="0" indent="0" algn="l">
              <a:lnSpc>
                <a:spcPct val="100000"/>
              </a:lnSpc>
              <a:buNone/>
              <a:defRPr sz="1800" baseline="0">
                <a:solidFill>
                  <a:schemeClr val="tx1">
                    <a:lumMod val="85000"/>
                    <a:lumOff val="15000"/>
                  </a:schemeClr>
                </a:solidFill>
              </a:defRPr>
            </a:lvl1pPr>
          </a:lstStyle>
          <a:p>
            <a:pPr lvl="0"/>
            <a:r>
              <a:rPr lang="zh-CN" altLang="en-US" dirty="0"/>
              <a:t>编辑文本</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2F2F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70055" y="952509"/>
            <a:ext cx="10854251" cy="5388907"/>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2" name="十字形 1"/>
          <p:cNvSpPr/>
          <p:nvPr>
            <p:custDataLst>
              <p:tags r:id="rId5"/>
            </p:custDataLst>
          </p:nvPr>
        </p:nvSpPr>
        <p:spPr>
          <a:xfrm>
            <a:off x="11609423" y="6287842"/>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6" name="矩形 5"/>
          <p:cNvSpPr/>
          <p:nvPr>
            <p:custDataLst>
              <p:tags r:id="rId6"/>
            </p:custDataLst>
          </p:nvPr>
        </p:nvSpPr>
        <p:spPr>
          <a:xfrm>
            <a:off x="11524881" y="6233796"/>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600" fill="hold"/>
                                        <p:tgtEl>
                                          <p:spTgt spid="2"/>
                                        </p:tgtEl>
                                        <p:attrNameLst>
                                          <p:attrName>ppt_w</p:attrName>
                                        </p:attrNameLst>
                                      </p:cBhvr>
                                      <p:tavLst>
                                        <p:tav tm="0">
                                          <p:val>
                                            <p:fltVal val="0"/>
                                          </p:val>
                                        </p:tav>
                                        <p:tav tm="100000">
                                          <p:val>
                                            <p:strVal val="#ppt_w"/>
                                          </p:val>
                                        </p:tav>
                                      </p:tavLst>
                                    </p:anim>
                                    <p:anim calcmode="lin" valueType="num">
                                      <p:cBhvr>
                                        <p:cTn id="8" dur="600" fill="hold"/>
                                        <p:tgtEl>
                                          <p:spTgt spid="2"/>
                                        </p:tgtEl>
                                        <p:attrNameLst>
                                          <p:attrName>ppt_h</p:attrName>
                                        </p:attrNameLst>
                                      </p:cBhvr>
                                      <p:tavLst>
                                        <p:tav tm="0">
                                          <p:val>
                                            <p:fltVal val="0"/>
                                          </p:val>
                                        </p:tav>
                                        <p:tav tm="100000">
                                          <p:val>
                                            <p:strVal val="#ppt_h"/>
                                          </p:val>
                                        </p:tav>
                                      </p:tavLst>
                                    </p:anim>
                                    <p:animEffect transition="in" filter="fade">
                                      <p:cBhvr>
                                        <p:cTn id="9" dur="6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tx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pic>
        <p:nvPicPr>
          <p:cNvPr id="6" name="图片 5"/>
          <p:cNvPicPr>
            <a:picLocks noChangeAspect="1"/>
          </p:cNvPicPr>
          <p:nvPr>
            <p:custDataLst>
              <p:tags r:id="rId4"/>
            </p:custDataLst>
          </p:nvPr>
        </p:nvPicPr>
        <p:blipFill>
          <a:blip r:embed="rId8"/>
          <a:stretch>
            <a:fillRect/>
          </a:stretch>
        </p:blipFill>
        <p:spPr>
          <a:xfrm>
            <a:off x="7163910" y="-128693"/>
            <a:ext cx="4674904" cy="6858000"/>
          </a:xfrm>
          <a:prstGeom prst="rect">
            <a:avLst/>
          </a:prstGeom>
        </p:spPr>
      </p:pic>
      <p:sp>
        <p:nvSpPr>
          <p:cNvPr id="2" name="标题 1"/>
          <p:cNvSpPr>
            <a:spLocks noGrp="1"/>
          </p:cNvSpPr>
          <p:nvPr>
            <p:ph type="title" hasCustomPrompt="1"/>
            <p:custDataLst>
              <p:tags r:id="rId5"/>
            </p:custDataLst>
          </p:nvPr>
        </p:nvSpPr>
        <p:spPr>
          <a:xfrm>
            <a:off x="1106805" y="1398858"/>
            <a:ext cx="5667375" cy="1920499"/>
          </a:xfrm>
        </p:spPr>
        <p:txBody>
          <a:bodyPr vert="horz" lIns="90000" tIns="46800" rIns="90000" bIns="46800" rtlCol="0" anchor="b" anchorCtr="0">
            <a:normAutofit/>
          </a:bodyPr>
          <a:lstStyle>
            <a:lvl1pPr marL="0" marR="0" algn="ctr" defTabSz="685800" rtl="0" eaLnBrk="1" fontAlgn="auto" latinLnBrk="0" hangingPunct="1">
              <a:lnSpc>
                <a:spcPct val="100000"/>
              </a:lnSpc>
              <a:buNone/>
              <a:defRPr kumimoji="0" lang="zh-CN" altLang="en-US" sz="8800" b="1" i="0" u="none" strike="noStrike" kern="1200" cap="none" spc="800" normalizeH="0" baseline="0" noProof="1" dirty="0">
                <a:solidFill>
                  <a:schemeClr val="accent1">
                    <a:lumMod val="7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p>
        </p:txBody>
      </p:sp>
      <p:sp>
        <p:nvSpPr>
          <p:cNvPr id="8" name="内容占位符 7"/>
          <p:cNvSpPr>
            <a:spLocks noGrp="1"/>
          </p:cNvSpPr>
          <p:nvPr>
            <p:ph sz="quarter" idx="13" hasCustomPrompt="1"/>
            <p:custDataLst>
              <p:tags r:id="rId6"/>
            </p:custDataLst>
          </p:nvPr>
        </p:nvSpPr>
        <p:spPr>
          <a:xfrm>
            <a:off x="1484604" y="3562349"/>
            <a:ext cx="4911775" cy="623993"/>
          </a:xfrm>
        </p:spPr>
        <p:txBody>
          <a:bodyPr>
            <a:normAutofit/>
          </a:bodyPr>
          <a:lstStyle>
            <a:lvl1pPr marL="0" indent="0" algn="ctr">
              <a:buNone/>
              <a:defRPr sz="2000" spc="1400" baseline="0"/>
            </a:lvl1pPr>
          </a:lstStyle>
          <a:p>
            <a:pPr lvl="0"/>
            <a:r>
              <a:rPr lang="zh-CN" altLang="en-US" dirty="0"/>
              <a:t>单击此处编辑副标题</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tx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dirty="0"/>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dirty="0"/>
          </a:p>
        </p:txBody>
      </p:sp>
      <p:grpSp>
        <p:nvGrpSpPr>
          <p:cNvPr id="6" name="组合 5"/>
          <p:cNvGrpSpPr/>
          <p:nvPr>
            <p:custDataLst>
              <p:tags r:id="rId5"/>
            </p:custDataLst>
          </p:nvPr>
        </p:nvGrpSpPr>
        <p:grpSpPr>
          <a:xfrm>
            <a:off x="11447034" y="6100589"/>
            <a:ext cx="741128" cy="765340"/>
            <a:chOff x="8338783" y="4262332"/>
            <a:chExt cx="699044" cy="722015"/>
          </a:xfrm>
        </p:grpSpPr>
        <p:sp>
          <p:nvSpPr>
            <p:cNvPr id="7" name="Freeform 6"/>
            <p:cNvSpPr/>
            <p:nvPr>
              <p:custDataLst>
                <p:tags r:id="rId6"/>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8" name="Freeform 11"/>
            <p:cNvSpPr/>
            <p:nvPr>
              <p:custDataLst>
                <p:tags r:id="rId7"/>
              </p:custDataLst>
            </p:nvPr>
          </p:nvSpPr>
          <p:spPr bwMode="auto">
            <a:xfrm>
              <a:off x="8338783" y="4262332"/>
              <a:ext cx="584592"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8" name="矩形 7"/>
          <p:cNvSpPr/>
          <p:nvPr>
            <p:custDataLst>
              <p:tags r:id="rId1"/>
            </p:custDataLst>
          </p:nvPr>
        </p:nvSpPr>
        <p:spPr>
          <a:xfrm>
            <a:off x="292855" y="304200"/>
            <a:ext cx="11608553" cy="624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p>
        </p:txBody>
      </p:sp>
      <p:sp>
        <p:nvSpPr>
          <p:cNvPr id="2" name="标题 1"/>
          <p:cNvSpPr>
            <a:spLocks noGrp="1"/>
          </p:cNvSpPr>
          <p:nvPr>
            <p:ph type="title" hasCustomPrompt="1"/>
            <p:custDataLst>
              <p:tags r:id="rId2"/>
            </p:custDataLst>
          </p:nvPr>
        </p:nvSpPr>
        <p:spPr>
          <a:xfrm>
            <a:off x="1281838" y="1249200"/>
            <a:ext cx="9628187"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7" name="内容占位符 6"/>
          <p:cNvSpPr>
            <a:spLocks noGrp="1"/>
          </p:cNvSpPr>
          <p:nvPr>
            <p:ph sz="quarter" idx="13"/>
            <p:custDataLst>
              <p:tags r:id="rId3"/>
            </p:custDataLst>
          </p:nvPr>
        </p:nvSpPr>
        <p:spPr>
          <a:xfrm>
            <a:off x="1281351" y="2163600"/>
            <a:ext cx="9628387"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dirty="0"/>
          </a:p>
        </p:txBody>
      </p:sp>
      <p:grpSp>
        <p:nvGrpSpPr>
          <p:cNvPr id="10" name="组合 9"/>
          <p:cNvGrpSpPr/>
          <p:nvPr>
            <p:custDataLst>
              <p:tags r:id="rId7"/>
            </p:custDataLst>
          </p:nvPr>
        </p:nvGrpSpPr>
        <p:grpSpPr>
          <a:xfrm>
            <a:off x="11447145" y="6100445"/>
            <a:ext cx="741045" cy="765175"/>
            <a:chOff x="8338783" y="4262332"/>
            <a:chExt cx="699044" cy="722015"/>
          </a:xfrm>
        </p:grpSpPr>
        <p:sp>
          <p:nvSpPr>
            <p:cNvPr id="12" name="Freeform 6"/>
            <p:cNvSpPr/>
            <p:nvPr>
              <p:custDataLst>
                <p:tags r:id="rId11"/>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3" name="Freeform 11"/>
            <p:cNvSpPr/>
            <p:nvPr>
              <p:custDataLst>
                <p:tags r:id="rId12"/>
              </p:custDataLst>
            </p:nvPr>
          </p:nvSpPr>
          <p:spPr bwMode="auto">
            <a:xfrm>
              <a:off x="8338783" y="4262332"/>
              <a:ext cx="584592"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grpSp>
        <p:nvGrpSpPr>
          <p:cNvPr id="14" name="组合 13"/>
          <p:cNvGrpSpPr/>
          <p:nvPr>
            <p:custDataLst>
              <p:tags r:id="rId8"/>
            </p:custDataLst>
          </p:nvPr>
        </p:nvGrpSpPr>
        <p:grpSpPr>
          <a:xfrm>
            <a:off x="1270" y="-13335"/>
            <a:ext cx="741045" cy="765175"/>
            <a:chOff x="8338783" y="4262332"/>
            <a:chExt cx="699044" cy="722015"/>
          </a:xfrm>
        </p:grpSpPr>
        <p:sp>
          <p:nvSpPr>
            <p:cNvPr id="15" name="Freeform 6"/>
            <p:cNvSpPr/>
            <p:nvPr>
              <p:custDataLst>
                <p:tags r:id="rId9"/>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6" name="Freeform 11"/>
            <p:cNvSpPr/>
            <p:nvPr>
              <p:custDataLst>
                <p:tags r:id="rId10"/>
              </p:custDataLst>
            </p:nvPr>
          </p:nvSpPr>
          <p:spPr bwMode="auto">
            <a:xfrm>
              <a:off x="8338783" y="4262332"/>
              <a:ext cx="584592"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8" name="矩形 7"/>
          <p:cNvSpPr/>
          <p:nvPr>
            <p:custDataLst>
              <p:tags r:id="rId1"/>
            </p:custDataLst>
          </p:nvPr>
        </p:nvSpPr>
        <p:spPr>
          <a:xfrm>
            <a:off x="0" y="1"/>
            <a:ext cx="4824355"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dirty="0">
              <a:sym typeface="+mn-ea"/>
            </a:endParaRPr>
          </a:p>
        </p:txBody>
      </p:sp>
      <p:sp>
        <p:nvSpPr>
          <p:cNvPr id="2" name="标题 1"/>
          <p:cNvSpPr>
            <a:spLocks noGrp="1"/>
          </p:cNvSpPr>
          <p:nvPr>
            <p:ph type="title" hasCustomPrompt="1"/>
            <p:custDataLst>
              <p:tags r:id="rId2"/>
            </p:custDataLst>
          </p:nvPr>
        </p:nvSpPr>
        <p:spPr>
          <a:xfrm>
            <a:off x="583309" y="770400"/>
            <a:ext cx="3960735"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单击编辑标题</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586908" y="1764000"/>
            <a:ext cx="3957134"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7"/>
            </p:custDataLst>
          </p:nvPr>
        </p:nvSpPr>
        <p:spPr>
          <a:xfrm>
            <a:off x="5102146" y="769939"/>
            <a:ext cx="6481202" cy="5087937"/>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矩形 10"/>
          <p:cNvSpPr/>
          <p:nvPr>
            <p:custDataLst>
              <p:tags r:id="rId8"/>
            </p:custDataLst>
          </p:nvPr>
        </p:nvSpPr>
        <p:spPr>
          <a:xfrm>
            <a:off x="12071350" y="0"/>
            <a:ext cx="122555"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2" name="矩形 11"/>
          <p:cNvSpPr/>
          <p:nvPr>
            <p:custDataLst>
              <p:tags r:id="rId9"/>
            </p:custDataLst>
          </p:nvPr>
        </p:nvSpPr>
        <p:spPr>
          <a:xfrm>
            <a:off x="12071350" y="2286000"/>
            <a:ext cx="122555"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3" name="矩形 12"/>
          <p:cNvSpPr/>
          <p:nvPr>
            <p:custDataLst>
              <p:tags r:id="rId10"/>
            </p:custDataLst>
          </p:nvPr>
        </p:nvSpPr>
        <p:spPr>
          <a:xfrm>
            <a:off x="12071350" y="4572000"/>
            <a:ext cx="122555" cy="228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4262"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olidFill>
                <a:schemeClr val="tx1">
                  <a:lumMod val="85000"/>
                  <a:lumOff val="15000"/>
                </a:schemeClr>
              </a:solidFill>
              <a:sym typeface="+mn-ea"/>
            </a:endParaRPr>
          </a:p>
        </p:txBody>
      </p:sp>
      <p:sp>
        <p:nvSpPr>
          <p:cNvPr id="2" name="标题 1"/>
          <p:cNvSpPr>
            <a:spLocks noGrp="1"/>
          </p:cNvSpPr>
          <p:nvPr>
            <p:ph type="title"/>
            <p:custDataLst>
              <p:tags r:id="rId2"/>
            </p:custDataLst>
          </p:nvPr>
        </p:nvSpPr>
        <p:spPr>
          <a:xfrm>
            <a:off x="612113" y="781200"/>
            <a:ext cx="10978436"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612113" y="1659600"/>
            <a:ext cx="10978011"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9" name="内容占位符 8"/>
          <p:cNvSpPr>
            <a:spLocks noGrp="1"/>
          </p:cNvSpPr>
          <p:nvPr>
            <p:ph sz="quarter" idx="14"/>
            <p:custDataLst>
              <p:tags r:id="rId7"/>
            </p:custDataLst>
          </p:nvPr>
        </p:nvSpPr>
        <p:spPr>
          <a:xfrm>
            <a:off x="612888" y="2808000"/>
            <a:ext cx="10967635" cy="34308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grpSp>
        <p:nvGrpSpPr>
          <p:cNvPr id="11" name="组合 10"/>
          <p:cNvGrpSpPr/>
          <p:nvPr>
            <p:custDataLst>
              <p:tags r:id="rId8"/>
            </p:custDataLst>
          </p:nvPr>
        </p:nvGrpSpPr>
        <p:grpSpPr>
          <a:xfrm>
            <a:off x="11447034" y="-16033"/>
            <a:ext cx="741128" cy="635159"/>
            <a:chOff x="8338783" y="4385144"/>
            <a:chExt cx="699044" cy="599203"/>
          </a:xfrm>
        </p:grpSpPr>
        <p:sp>
          <p:nvSpPr>
            <p:cNvPr id="12" name="Freeform 6"/>
            <p:cNvSpPr/>
            <p:nvPr>
              <p:custDataLst>
                <p:tags r:id="rId9"/>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3" name="Freeform 11"/>
            <p:cNvSpPr/>
            <p:nvPr>
              <p:custDataLst>
                <p:tags r:id="rId10"/>
              </p:custDataLst>
            </p:nvPr>
          </p:nvSpPr>
          <p:spPr bwMode="auto">
            <a:xfrm>
              <a:off x="8338783" y="4385144"/>
              <a:ext cx="584592" cy="476319"/>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p:custDataLst>
              <p:tags r:id="rId1"/>
            </p:custDataLst>
          </p:nvPr>
        </p:nvSpPr>
        <p:spPr>
          <a:xfrm>
            <a:off x="0" y="5029201"/>
            <a:ext cx="12194262"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olidFill>
                <a:schemeClr val="tx1">
                  <a:lumMod val="85000"/>
                  <a:lumOff val="15000"/>
                </a:schemeClr>
              </a:solidFill>
              <a:sym typeface="+mn-ea"/>
            </a:endParaRPr>
          </a:p>
        </p:txBody>
      </p:sp>
      <p:sp>
        <p:nvSpPr>
          <p:cNvPr id="2" name="标题 1"/>
          <p:cNvSpPr>
            <a:spLocks noGrp="1"/>
          </p:cNvSpPr>
          <p:nvPr>
            <p:ph type="title"/>
            <p:custDataLst>
              <p:tags r:id="rId2"/>
            </p:custDataLst>
          </p:nvPr>
        </p:nvSpPr>
        <p:spPr>
          <a:xfrm>
            <a:off x="604912" y="669600"/>
            <a:ext cx="10978436" cy="565200"/>
          </a:xfrm>
        </p:spPr>
        <p:txBody>
          <a:bodyPr anchor="ctr"/>
          <a:lstStyle>
            <a:lvl1pPr algn="ct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6"/>
            </p:custDataLst>
          </p:nvPr>
        </p:nvSpPr>
        <p:spPr>
          <a:xfrm>
            <a:off x="604949" y="1681200"/>
            <a:ext cx="10992839" cy="321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文本占位符 8"/>
          <p:cNvSpPr>
            <a:spLocks noGrp="1"/>
          </p:cNvSpPr>
          <p:nvPr>
            <p:ph type="body" sz="quarter" idx="14"/>
            <p:custDataLst>
              <p:tags r:id="rId7"/>
            </p:custDataLst>
          </p:nvPr>
        </p:nvSpPr>
        <p:spPr>
          <a:xfrm>
            <a:off x="594110" y="5180400"/>
            <a:ext cx="11003641"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grpSp>
        <p:nvGrpSpPr>
          <p:cNvPr id="10" name="组合 9"/>
          <p:cNvGrpSpPr/>
          <p:nvPr>
            <p:custDataLst>
              <p:tags r:id="rId8"/>
            </p:custDataLst>
          </p:nvPr>
        </p:nvGrpSpPr>
        <p:grpSpPr>
          <a:xfrm>
            <a:off x="11447034" y="-15964"/>
            <a:ext cx="741128" cy="635083"/>
            <a:chOff x="8338783" y="4385215"/>
            <a:chExt cx="699044" cy="599132"/>
          </a:xfrm>
        </p:grpSpPr>
        <p:sp>
          <p:nvSpPr>
            <p:cNvPr id="11" name="Freeform 6"/>
            <p:cNvSpPr/>
            <p:nvPr>
              <p:custDataLst>
                <p:tags r:id="rId9"/>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2" name="Freeform 11"/>
            <p:cNvSpPr/>
            <p:nvPr>
              <p:custDataLst>
                <p:tags r:id="rId10"/>
              </p:custDataLst>
            </p:nvPr>
          </p:nvSpPr>
          <p:spPr bwMode="auto">
            <a:xfrm>
              <a:off x="8338783" y="4400271"/>
              <a:ext cx="584592" cy="46119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4262"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olidFill>
                <a:schemeClr val="tx1">
                  <a:lumMod val="85000"/>
                  <a:lumOff val="15000"/>
                </a:schemeClr>
              </a:solidFill>
              <a:sym typeface="+mn-ea"/>
            </a:endParaRPr>
          </a:p>
        </p:txBody>
      </p:sp>
      <p:sp>
        <p:nvSpPr>
          <p:cNvPr id="2" name="标题 1"/>
          <p:cNvSpPr>
            <a:spLocks noGrp="1"/>
          </p:cNvSpPr>
          <p:nvPr>
            <p:ph type="title"/>
            <p:custDataLst>
              <p:tags r:id="rId2"/>
            </p:custDataLst>
          </p:nvPr>
        </p:nvSpPr>
        <p:spPr>
          <a:xfrm>
            <a:off x="579708" y="237600"/>
            <a:ext cx="11039648"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6"/>
            </p:custDataLst>
          </p:nvPr>
        </p:nvSpPr>
        <p:spPr>
          <a:xfrm>
            <a:off x="579708" y="1663200"/>
            <a:ext cx="5343392"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7"/>
            </p:custDataLst>
          </p:nvPr>
        </p:nvSpPr>
        <p:spPr>
          <a:xfrm>
            <a:off x="6243558" y="1663200"/>
            <a:ext cx="5368596"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文本占位符 10"/>
          <p:cNvSpPr>
            <a:spLocks noGrp="1"/>
          </p:cNvSpPr>
          <p:nvPr>
            <p:ph type="body" sz="quarter" idx="15"/>
            <p:custDataLst>
              <p:tags r:id="rId8"/>
            </p:custDataLst>
          </p:nvPr>
        </p:nvSpPr>
        <p:spPr>
          <a:xfrm>
            <a:off x="572506" y="4816800"/>
            <a:ext cx="5343392"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9"/>
            </p:custDataLst>
          </p:nvPr>
        </p:nvSpPr>
        <p:spPr>
          <a:xfrm>
            <a:off x="6254360" y="4813200"/>
            <a:ext cx="5368596"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grpSp>
        <p:nvGrpSpPr>
          <p:cNvPr id="12" name="组合 11"/>
          <p:cNvGrpSpPr/>
          <p:nvPr>
            <p:custDataLst>
              <p:tags r:id="rId10"/>
            </p:custDataLst>
          </p:nvPr>
        </p:nvGrpSpPr>
        <p:grpSpPr>
          <a:xfrm>
            <a:off x="11447034" y="6100589"/>
            <a:ext cx="741128" cy="765340"/>
            <a:chOff x="8338783" y="4262332"/>
            <a:chExt cx="699044" cy="722015"/>
          </a:xfrm>
        </p:grpSpPr>
        <p:sp>
          <p:nvSpPr>
            <p:cNvPr id="14" name="Freeform 6"/>
            <p:cNvSpPr/>
            <p:nvPr>
              <p:custDataLst>
                <p:tags r:id="rId11"/>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5" name="Freeform 11"/>
            <p:cNvSpPr/>
            <p:nvPr>
              <p:custDataLst>
                <p:tags r:id="rId12"/>
              </p:custDataLst>
            </p:nvPr>
          </p:nvSpPr>
          <p:spPr bwMode="auto">
            <a:xfrm>
              <a:off x="8338783" y="4262332"/>
              <a:ext cx="584592"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10" name="矩形 9"/>
          <p:cNvSpPr/>
          <p:nvPr>
            <p:custDataLst>
              <p:tags r:id="rId1"/>
            </p:custDataLst>
          </p:nvPr>
        </p:nvSpPr>
        <p:spPr>
          <a:xfrm>
            <a:off x="0" y="959224"/>
            <a:ext cx="12194262"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olidFill>
                <a:schemeClr val="tx1">
                  <a:lumMod val="85000"/>
                  <a:lumOff val="15000"/>
                </a:schemeClr>
              </a:solidFill>
              <a:sym typeface="+mn-ea"/>
            </a:endParaRPr>
          </a:p>
        </p:txBody>
      </p:sp>
      <p:sp>
        <p:nvSpPr>
          <p:cNvPr id="2" name="标题 1"/>
          <p:cNvSpPr>
            <a:spLocks noGrp="1"/>
          </p:cNvSpPr>
          <p:nvPr>
            <p:ph type="title" hasCustomPrompt="1"/>
            <p:custDataLst>
              <p:tags r:id="rId2"/>
            </p:custDataLst>
          </p:nvPr>
        </p:nvSpPr>
        <p:spPr>
          <a:xfrm>
            <a:off x="1523083" y="1339200"/>
            <a:ext cx="9145697"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3" name="日期占位符 2"/>
          <p:cNvSpPr>
            <a:spLocks noGrp="1"/>
          </p:cNvSpPr>
          <p:nvPr>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1522696" y="3862800"/>
            <a:ext cx="9145697"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grpSp>
        <p:nvGrpSpPr>
          <p:cNvPr id="9" name="组合 8"/>
          <p:cNvGrpSpPr/>
          <p:nvPr>
            <p:custDataLst>
              <p:tags r:id="rId7"/>
            </p:custDataLst>
          </p:nvPr>
        </p:nvGrpSpPr>
        <p:grpSpPr>
          <a:xfrm>
            <a:off x="11508105" y="2940050"/>
            <a:ext cx="685800" cy="1069340"/>
            <a:chOff x="8338783" y="4262332"/>
            <a:chExt cx="463057" cy="722015"/>
          </a:xfrm>
        </p:grpSpPr>
        <p:sp>
          <p:nvSpPr>
            <p:cNvPr id="14" name="Freeform 6"/>
            <p:cNvSpPr/>
            <p:nvPr>
              <p:custDataLst>
                <p:tags r:id="rId11"/>
              </p:custDataLst>
            </p:nvPr>
          </p:nvSpPr>
          <p:spPr bwMode="auto">
            <a:xfrm>
              <a:off x="8453235" y="4385215"/>
              <a:ext cx="348605"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5" name="Freeform 11"/>
            <p:cNvSpPr/>
            <p:nvPr>
              <p:custDataLst>
                <p:tags r:id="rId12"/>
              </p:custDataLst>
            </p:nvPr>
          </p:nvSpPr>
          <p:spPr bwMode="auto">
            <a:xfrm>
              <a:off x="8338783" y="4262332"/>
              <a:ext cx="463057"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grpSp>
        <p:nvGrpSpPr>
          <p:cNvPr id="11" name="组合 10"/>
          <p:cNvGrpSpPr/>
          <p:nvPr>
            <p:custDataLst>
              <p:tags r:id="rId8"/>
            </p:custDataLst>
          </p:nvPr>
        </p:nvGrpSpPr>
        <p:grpSpPr>
          <a:xfrm rot="10800000">
            <a:off x="0" y="2848610"/>
            <a:ext cx="685800" cy="1069340"/>
            <a:chOff x="8338783" y="4262332"/>
            <a:chExt cx="463057" cy="722015"/>
          </a:xfrm>
        </p:grpSpPr>
        <p:sp>
          <p:nvSpPr>
            <p:cNvPr id="12" name="Freeform 6"/>
            <p:cNvSpPr/>
            <p:nvPr>
              <p:custDataLst>
                <p:tags r:id="rId9"/>
              </p:custDataLst>
            </p:nvPr>
          </p:nvSpPr>
          <p:spPr bwMode="auto">
            <a:xfrm>
              <a:off x="8453235" y="4385215"/>
              <a:ext cx="348605"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3" name="Freeform 11"/>
            <p:cNvSpPr/>
            <p:nvPr>
              <p:custDataLst>
                <p:tags r:id="rId10"/>
              </p:custDataLst>
            </p:nvPr>
          </p:nvSpPr>
          <p:spPr bwMode="auto">
            <a:xfrm>
              <a:off x="8338783" y="4262332"/>
              <a:ext cx="463057"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16" name="日期占位符 15"/>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17" name="页脚占位符 16"/>
          <p:cNvSpPr>
            <a:spLocks noGrp="1"/>
          </p:cNvSpPr>
          <p:nvPr>
            <p:ph type="ftr" sz="quarter" idx="11"/>
            <p:custDataLst>
              <p:tags r:id="rId2"/>
            </p:custDataLst>
          </p:nvPr>
        </p:nvSpPr>
        <p:spPr/>
        <p:txBody>
          <a:bodyPr/>
          <a:lstStyle/>
          <a:p>
            <a:endParaRPr lang="zh-CN" altLang="en-US" dirty="0"/>
          </a:p>
        </p:txBody>
      </p:sp>
      <p:sp>
        <p:nvSpPr>
          <p:cNvPr id="18" name="灯片编号占位符 17"/>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dirty="0"/>
          </a:p>
        </p:txBody>
      </p:sp>
      <p:sp>
        <p:nvSpPr>
          <p:cNvPr id="2" name="标题 1"/>
          <p:cNvSpPr>
            <a:spLocks noGrp="1"/>
          </p:cNvSpPr>
          <p:nvPr>
            <p:ph type="ctrTitle" hasCustomPrompt="1"/>
            <p:custDataLst>
              <p:tags r:id="rId4"/>
            </p:custDataLst>
          </p:nvPr>
        </p:nvSpPr>
        <p:spPr>
          <a:xfrm>
            <a:off x="1102032" y="2290464"/>
            <a:ext cx="8109538" cy="1156545"/>
          </a:xfrm>
        </p:spPr>
        <p:txBody>
          <a:bodyPr lIns="90000" tIns="46800" rIns="90000" bIns="46800" anchor="b" anchorCtr="0">
            <a:normAutofit/>
          </a:bodyPr>
          <a:lstStyle>
            <a:lvl1pPr algn="l">
              <a:lnSpc>
                <a:spcPct val="100000"/>
              </a:lnSpc>
              <a:defRPr sz="6600" spc="450" baseline="0">
                <a:solidFill>
                  <a:schemeClr val="accent1">
                    <a:lumMod val="75000"/>
                  </a:schemeClr>
                </a:solidFill>
                <a:ea typeface="汉仪旗黑-85S" panose="00020600040101010101" pitchFamily="18" charset="-122"/>
              </a:defRPr>
            </a:lvl1pPr>
          </a:lstStyle>
          <a:p>
            <a:r>
              <a:rPr lang="zh-CN" altLang="en-US" dirty="0"/>
              <a:t>单击此处编辑标题</a:t>
            </a:r>
          </a:p>
        </p:txBody>
      </p:sp>
      <p:sp>
        <p:nvSpPr>
          <p:cNvPr id="3" name="副标题 2"/>
          <p:cNvSpPr>
            <a:spLocks noGrp="1"/>
          </p:cNvSpPr>
          <p:nvPr>
            <p:ph type="subTitle" idx="1" hasCustomPrompt="1"/>
            <p:custDataLst>
              <p:tags r:id="rId5"/>
            </p:custDataLst>
          </p:nvPr>
        </p:nvSpPr>
        <p:spPr>
          <a:xfrm>
            <a:off x="1064552" y="3431878"/>
            <a:ext cx="5738648" cy="609600"/>
          </a:xfrm>
        </p:spPr>
        <p:txBody>
          <a:bodyPr lIns="90000" tIns="46800" rIns="90000" bIns="46800">
            <a:normAutofit/>
          </a:bodyPr>
          <a:lstStyle>
            <a:lvl1pPr marL="0" indent="0" algn="l" eaLnBrk="1" fontAlgn="auto" latinLnBrk="0" hangingPunct="1">
              <a:lnSpc>
                <a:spcPct val="100000"/>
              </a:lnSpc>
              <a:buNone/>
              <a:defRPr sz="2100" u="none" strike="noStrike" kern="1200" cap="none" spc="15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5" name="文本占位符 4"/>
          <p:cNvSpPr>
            <a:spLocks noGrp="1"/>
          </p:cNvSpPr>
          <p:nvPr>
            <p:ph type="body" sz="quarter" idx="13" hasCustomPrompt="1"/>
            <p:custDataLst>
              <p:tags r:id="rId6"/>
            </p:custDataLst>
          </p:nvPr>
        </p:nvSpPr>
        <p:spPr>
          <a:xfrm>
            <a:off x="1190629" y="4051986"/>
            <a:ext cx="4867275" cy="389157"/>
          </a:xfrm>
        </p:spPr>
        <p:txBody>
          <a:bodyPr>
            <a:normAutofit/>
          </a:bodyPr>
          <a:lstStyle>
            <a:lvl1pPr marL="0" indent="0" algn="l">
              <a:lnSpc>
                <a:spcPct val="100000"/>
              </a:lnSpc>
              <a:buNone/>
              <a:defRPr sz="1800" baseline="0">
                <a:solidFill>
                  <a:schemeClr val="tx1">
                    <a:lumMod val="85000"/>
                    <a:lumOff val="15000"/>
                  </a:schemeClr>
                </a:solidFill>
              </a:defRPr>
            </a:lvl1pPr>
          </a:lstStyle>
          <a:p>
            <a:pPr lvl="0"/>
            <a:r>
              <a:rPr lang="zh-CN" altLang="en-US" dirty="0"/>
              <a:t>编辑文本</a:t>
            </a:r>
          </a:p>
        </p:txBody>
      </p:sp>
      <p:sp>
        <p:nvSpPr>
          <p:cNvPr id="11" name="文本占位符 10"/>
          <p:cNvSpPr>
            <a:spLocks noGrp="1"/>
          </p:cNvSpPr>
          <p:nvPr>
            <p:ph type="body" sz="quarter" idx="14" hasCustomPrompt="1"/>
            <p:custDataLst>
              <p:tags r:id="rId7"/>
            </p:custDataLst>
          </p:nvPr>
        </p:nvSpPr>
        <p:spPr>
          <a:xfrm>
            <a:off x="1201742" y="4476295"/>
            <a:ext cx="2449512" cy="409575"/>
          </a:xfrm>
        </p:spPr>
        <p:txBody>
          <a:bodyPr>
            <a:normAutofit/>
          </a:bodyPr>
          <a:lstStyle>
            <a:lvl1pPr marL="0" indent="0" algn="l">
              <a:lnSpc>
                <a:spcPct val="100000"/>
              </a:lnSpc>
              <a:buNone/>
              <a:defRPr sz="1800" baseline="0">
                <a:solidFill>
                  <a:schemeClr val="tx1">
                    <a:lumMod val="85000"/>
                    <a:lumOff val="15000"/>
                  </a:schemeClr>
                </a:solidFill>
              </a:defRPr>
            </a:lvl1pPr>
          </a:lstStyle>
          <a:p>
            <a:pPr lvl="0"/>
            <a:r>
              <a:rPr lang="zh-CN" altLang="en-US" dirty="0"/>
              <a:t>编辑文本</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2F2F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70007" y="443235"/>
            <a:ext cx="10854251" cy="441964"/>
          </a:xfrm>
        </p:spPr>
        <p:txBody>
          <a:bodyPr vert="horz" lIns="101600" tIns="38100" rIns="76200" bIns="38100" rtlCol="0" anchor="t" anchorCtr="0">
            <a:noAutofit/>
          </a:bodyPr>
          <a:lstStyle>
            <a:lvl1pPr marL="0" marR="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670007" y="952509"/>
            <a:ext cx="10854251" cy="5388907"/>
          </a:xfrm>
        </p:spPr>
        <p:txBody>
          <a:bodyPr vert="horz" lIns="101600" tIns="0" rIns="82550" bIns="0" rtlCol="0">
            <a:no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2021-4-14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8" name="十字形 7"/>
          <p:cNvSpPr/>
          <p:nvPr>
            <p:custDataLst>
              <p:tags r:id="rId6"/>
            </p:custDataLst>
          </p:nvPr>
        </p:nvSpPr>
        <p:spPr>
          <a:xfrm>
            <a:off x="11609423" y="6287842"/>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7"/>
            </p:custDataLst>
          </p:nvPr>
        </p:nvSpPr>
        <p:spPr>
          <a:xfrm>
            <a:off x="11524881" y="6233796"/>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2F2F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70007" y="443235"/>
            <a:ext cx="10854251" cy="441964"/>
          </a:xfrm>
        </p:spPr>
        <p:txBody>
          <a:bodyPr vert="horz" lIns="101600" tIns="38100" rIns="76200" bIns="38100" rtlCol="0" anchor="t" anchorCtr="0">
            <a:noAutofit/>
          </a:bodyPr>
          <a:lstStyle>
            <a:lvl1pPr marL="0" marR="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670007" y="952509"/>
            <a:ext cx="10854251" cy="5388907"/>
          </a:xfrm>
        </p:spPr>
        <p:txBody>
          <a:bodyPr vert="horz" lIns="101600" tIns="0" rIns="82550" bIns="0" rtlCol="0">
            <a:no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2021-4-14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8" name="十字形 7"/>
          <p:cNvSpPr/>
          <p:nvPr>
            <p:custDataLst>
              <p:tags r:id="rId6"/>
            </p:custDataLst>
          </p:nvPr>
        </p:nvSpPr>
        <p:spPr>
          <a:xfrm>
            <a:off x="11609423" y="6287842"/>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7"/>
            </p:custDataLst>
          </p:nvPr>
        </p:nvSpPr>
        <p:spPr>
          <a:xfrm>
            <a:off x="11524881" y="6233796"/>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tx2"/>
        </a:solidFill>
        <a:effectLst/>
      </p:bgPr>
    </p:bg>
    <p:spTree>
      <p:nvGrpSpPr>
        <p:cNvPr id="1" name=""/>
        <p:cNvGrpSpPr/>
        <p:nvPr/>
      </p:nvGrpSpPr>
      <p:grpSpPr>
        <a:xfrm>
          <a:off x="0" y="0"/>
          <a:ext cx="0" cy="0"/>
          <a:chOff x="0" y="0"/>
          <a:chExt cx="0" cy="0"/>
        </a:xfrm>
      </p:grpSpPr>
      <p:sp>
        <p:nvSpPr>
          <p:cNvPr id="4" name="日期占位符 3"/>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5" name="页脚占位符 4"/>
          <p:cNvSpPr>
            <a:spLocks noGrp="1"/>
          </p:cNvSpPr>
          <p:nvPr>
            <p:ph type="ftr" sz="quarter" idx="11"/>
            <p:custDataLst>
              <p:tags r:id="rId2"/>
            </p:custDataLst>
          </p:nvPr>
        </p:nvSpPr>
        <p:spPr/>
        <p:txBody>
          <a:bodyPr/>
          <a:lstStyle/>
          <a:p>
            <a:endParaRPr lang="zh-CN" altLang="en-US"/>
          </a:p>
        </p:txBody>
      </p:sp>
      <p:sp>
        <p:nvSpPr>
          <p:cNvPr id="6" name="灯片编号占位符 5"/>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9" name="矩形 8"/>
          <p:cNvSpPr/>
          <p:nvPr>
            <p:custDataLst>
              <p:tags r:id="rId4"/>
            </p:custDataLst>
          </p:nvPr>
        </p:nvSpPr>
        <p:spPr>
          <a:xfrm>
            <a:off x="-22864" y="5654040"/>
            <a:ext cx="12262008" cy="1236133"/>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sz="1800"/>
          </a:p>
        </p:txBody>
      </p:sp>
      <p:pic>
        <p:nvPicPr>
          <p:cNvPr id="10" name="图片 9"/>
          <p:cNvPicPr>
            <a:picLocks noChangeAspect="1"/>
          </p:cNvPicPr>
          <p:nvPr>
            <p:custDataLst>
              <p:tags r:id="rId5"/>
            </p:custDataLst>
          </p:nvPr>
        </p:nvPicPr>
        <p:blipFill rotWithShape="1">
          <a:blip r:embed="rId9"/>
          <a:srcRect/>
          <a:stretch>
            <a:fillRect/>
          </a:stretch>
        </p:blipFill>
        <p:spPr>
          <a:xfrm>
            <a:off x="1268037" y="2115515"/>
            <a:ext cx="3455546" cy="1931132"/>
          </a:xfrm>
          <a:prstGeom prst="rect">
            <a:avLst/>
          </a:prstGeom>
        </p:spPr>
      </p:pic>
      <p:sp>
        <p:nvSpPr>
          <p:cNvPr id="2" name="标题 1"/>
          <p:cNvSpPr>
            <a:spLocks noGrp="1"/>
          </p:cNvSpPr>
          <p:nvPr>
            <p:ph type="title" hasCustomPrompt="1"/>
            <p:custDataLst>
              <p:tags r:id="rId6"/>
            </p:custDataLst>
          </p:nvPr>
        </p:nvSpPr>
        <p:spPr>
          <a:xfrm>
            <a:off x="5176977" y="2552129"/>
            <a:ext cx="5471328" cy="884753"/>
          </a:xfrm>
        </p:spPr>
        <p:txBody>
          <a:bodyPr lIns="90000" tIns="46800" rIns="90000" bIns="46800" anchor="b" anchorCtr="0">
            <a:normAutofit/>
          </a:bodyPr>
          <a:lstStyle>
            <a:lvl1pPr>
              <a:defRPr sz="3700" u="none" strike="noStrike" kern="1200" cap="none" spc="225" normalizeH="0" baseline="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编辑标题</a:t>
            </a:r>
          </a:p>
        </p:txBody>
      </p:sp>
      <p:sp>
        <p:nvSpPr>
          <p:cNvPr id="3" name="文本占位符 2"/>
          <p:cNvSpPr>
            <a:spLocks noGrp="1"/>
          </p:cNvSpPr>
          <p:nvPr>
            <p:ph type="body" idx="1"/>
            <p:custDataLst>
              <p:tags r:id="rId7"/>
            </p:custDataLst>
          </p:nvPr>
        </p:nvSpPr>
        <p:spPr>
          <a:xfrm>
            <a:off x="5187487" y="3437351"/>
            <a:ext cx="5471327" cy="525049"/>
          </a:xfrm>
        </p:spPr>
        <p:txBody>
          <a:bodyPr lIns="90000" tIns="46800" rIns="90000" bIns="46800">
            <a:normAutofit/>
          </a:bodyPr>
          <a:lstStyle>
            <a:lvl1pPr marL="0" indent="0" eaLnBrk="1" fontAlgn="auto" latinLnBrk="0" hangingPunct="1">
              <a:buNone/>
              <a:defRPr kumimoji="0" lang="zh-CN" altLang="en-US" sz="2100" b="0" i="0" u="none" strike="noStrike" kern="1200" cap="none" spc="113"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2F2F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70007" y="443235"/>
            <a:ext cx="10854251" cy="441964"/>
          </a:xfrm>
        </p:spPr>
        <p:txBody>
          <a:bodyPr vert="horz" lIns="101600" tIns="38100" rIns="76200" bIns="38100" rtlCol="0" anchor="t" anchorCtr="0">
            <a:noAutofit/>
          </a:bodyPr>
          <a:lstStyle>
            <a:lvl1pPr marL="0" marR="0" lvl="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70054" y="952509"/>
            <a:ext cx="5284223" cy="5388907"/>
          </a:xfrm>
        </p:spPr>
        <p:txBody>
          <a:bodyPr vert="horz" lIns="101600" tIns="0" rIns="82550" bIns="0" rtlCol="0">
            <a:no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240035" y="952509"/>
            <a:ext cx="5284223" cy="5388907"/>
          </a:xfrm>
        </p:spPr>
        <p:txBody>
          <a:bodyPr>
            <a:noAutofit/>
          </a:bodyPr>
          <a:lstStyle>
            <a:lvl1pPr>
              <a:defRPr sz="1600">
                <a:latin typeface="微软雅黑" panose="020B0503020204020204" pitchFamily="34" charset="-122"/>
                <a:ea typeface="微软雅黑" panose="020B0503020204020204" pitchFamily="34" charset="-122"/>
              </a:defRPr>
            </a:lvl1pPr>
            <a:lvl2pPr>
              <a:defRPr sz="16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600">
                <a:latin typeface="微软雅黑" panose="020B0503020204020204" pitchFamily="34" charset="-122"/>
                <a:ea typeface="微软雅黑" panose="020B0503020204020204" pitchFamily="34" charset="-122"/>
              </a:defRPr>
            </a:lvl4pPr>
            <a:lvl5pPr>
              <a:defRPr sz="1600">
                <a:latin typeface="微软雅黑" panose="020B0503020204020204" pitchFamily="34" charset="-122"/>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2021-4-14</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
        <p:nvSpPr>
          <p:cNvPr id="8" name="十字形 7"/>
          <p:cNvSpPr/>
          <p:nvPr>
            <p:custDataLst>
              <p:tags r:id="rId7"/>
            </p:custDataLst>
          </p:nvPr>
        </p:nvSpPr>
        <p:spPr>
          <a:xfrm>
            <a:off x="11609423" y="6287842"/>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8"/>
            </p:custDataLst>
          </p:nvPr>
        </p:nvSpPr>
        <p:spPr>
          <a:xfrm>
            <a:off x="11524881" y="6233796"/>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2F2F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70007" y="443235"/>
            <a:ext cx="10854251" cy="441964"/>
          </a:xfrm>
        </p:spPr>
        <p:txBody>
          <a:bodyPr vert="horz" lIns="101600" tIns="38100" rIns="76200" bIns="38100" rtlCol="0" anchor="t" anchorCtr="0">
            <a:noAutofit/>
          </a:bodyPr>
          <a:lstStyle>
            <a:lvl1pPr marL="0" marR="0" lvl="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670054" y="952509"/>
            <a:ext cx="5284223"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150" normalizeH="0" baseline="0">
                <a:solidFill>
                  <a:schemeClr val="tx1"/>
                </a:solidFill>
                <a:uFillTx/>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70050" y="1406525"/>
            <a:ext cx="5284181" cy="4934752"/>
          </a:xfrm>
        </p:spPr>
        <p:txBody>
          <a:bodyPr vert="horz" lIns="101600" tIns="0" rIns="82550" bIns="0" rtlCol="0">
            <a:no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6236906" y="952509"/>
            <a:ext cx="5284223" cy="381003"/>
          </a:xfrm>
        </p:spPr>
        <p:txBody>
          <a:bodyPr vert="horz" lIns="101600" tIns="38100" rIns="76200" bIns="38100" rtlCol="0" anchor="t" anchorCtr="0">
            <a:noAutofit/>
          </a:bodyPr>
          <a:lstStyle>
            <a:lvl1pPr marL="0" marR="0" lvl="0" indent="0" algn="l" defTabSz="6858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6906" y="1406525"/>
            <a:ext cx="5284223" cy="4934752"/>
          </a:xfrm>
        </p:spPr>
        <p:txBody>
          <a:bodyPr vert="horz" lIns="101600" tIns="0" rIns="82550" bIns="0" rtlCol="0">
            <a:no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2021-4-14</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
        <p:nvSpPr>
          <p:cNvPr id="10" name="十字形 9"/>
          <p:cNvSpPr/>
          <p:nvPr>
            <p:custDataLst>
              <p:tags r:id="rId9"/>
            </p:custDataLst>
          </p:nvPr>
        </p:nvSpPr>
        <p:spPr>
          <a:xfrm>
            <a:off x="145133" y="134057"/>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11" name="矩形 10"/>
          <p:cNvSpPr/>
          <p:nvPr>
            <p:custDataLst>
              <p:tags r:id="rId10"/>
            </p:custDataLst>
          </p:nvPr>
        </p:nvSpPr>
        <p:spPr>
          <a:xfrm>
            <a:off x="60591" y="80011"/>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600" fill="hold"/>
                                        <p:tgtEl>
                                          <p:spTgt spid="10"/>
                                        </p:tgtEl>
                                        <p:attrNameLst>
                                          <p:attrName>ppt_w</p:attrName>
                                        </p:attrNameLst>
                                      </p:cBhvr>
                                      <p:tavLst>
                                        <p:tav tm="0">
                                          <p:val>
                                            <p:fltVal val="0"/>
                                          </p:val>
                                        </p:tav>
                                        <p:tav tm="100000">
                                          <p:val>
                                            <p:strVal val="#ppt_w"/>
                                          </p:val>
                                        </p:tav>
                                      </p:tavLst>
                                    </p:anim>
                                    <p:anim calcmode="lin" valueType="num">
                                      <p:cBhvr>
                                        <p:cTn id="8" dur="600" fill="hold"/>
                                        <p:tgtEl>
                                          <p:spTgt spid="10"/>
                                        </p:tgtEl>
                                        <p:attrNameLst>
                                          <p:attrName>ppt_h</p:attrName>
                                        </p:attrNameLst>
                                      </p:cBhvr>
                                      <p:tavLst>
                                        <p:tav tm="0">
                                          <p:val>
                                            <p:fltVal val="0"/>
                                          </p:val>
                                        </p:tav>
                                        <p:tav tm="100000">
                                          <p:val>
                                            <p:strVal val="#ppt_h"/>
                                          </p:val>
                                        </p:tav>
                                      </p:tavLst>
                                    </p:anim>
                                    <p:animEffect transition="in" filter="fade">
                                      <p:cBhvr>
                                        <p:cTn id="9" dur="6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tx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vert="horz" lIns="90000" tIns="46800" rIns="90000" bIns="46800" rtlCol="0" anchor="t" anchorCtr="0">
            <a:normAutofit/>
          </a:bodyPr>
          <a:lstStyle>
            <a:lvl1pPr marL="0" marR="0" lvl="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
        <p:nvSpPr>
          <p:cNvPr id="8" name="十字形 7"/>
          <p:cNvSpPr/>
          <p:nvPr>
            <p:custDataLst>
              <p:tags r:id="rId5"/>
            </p:custDataLst>
          </p:nvPr>
        </p:nvSpPr>
        <p:spPr>
          <a:xfrm>
            <a:off x="377543" y="337257"/>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6"/>
            </p:custDataLst>
          </p:nvPr>
        </p:nvSpPr>
        <p:spPr>
          <a:xfrm>
            <a:off x="293001" y="283211"/>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tx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2F2F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70055" y="443235"/>
            <a:ext cx="10854251" cy="441964"/>
          </a:xfrm>
        </p:spPr>
        <p:txBody>
          <a:bodyPr vert="horz" lIns="101600" tIns="38100" rIns="76200" bIns="38100" rtlCol="0" anchor="t" anchorCtr="0">
            <a:noAutofit/>
          </a:bodyPr>
          <a:lstStyle>
            <a:lvl1pPr marL="0" marR="0" lvl="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p>
        </p:txBody>
      </p:sp>
      <p:sp>
        <p:nvSpPr>
          <p:cNvPr id="3" name="图片占位符 2"/>
          <p:cNvSpPr>
            <a:spLocks noGrp="1"/>
          </p:cNvSpPr>
          <p:nvPr>
            <p:ph type="pic" idx="1"/>
            <p:custDataLst>
              <p:tags r:id="rId2"/>
            </p:custDataLst>
          </p:nvPr>
        </p:nvSpPr>
        <p:spPr>
          <a:xfrm>
            <a:off x="670054" y="952509"/>
            <a:ext cx="5284223" cy="5388907"/>
          </a:xfrm>
        </p:spPr>
        <p:txBody>
          <a:bodyPr vert="horz" lIns="101600" tIns="0" rIns="82550" bIns="0" rtlCol="0">
            <a:noAutofit/>
          </a:bodyPr>
          <a:lstStyle>
            <a:lvl1pPr marL="0" marR="0" lvl="0" indent="0" algn="l" defTabSz="685800" rtl="0" eaLnBrk="1" fontAlgn="auto" latinLnBrk="0" hangingPunct="1">
              <a:lnSpc>
                <a:spcPct val="130000"/>
              </a:lnSpc>
              <a:spcBef>
                <a:spcPts val="0"/>
              </a:spcBef>
              <a:spcAft>
                <a:spcPts val="750"/>
              </a:spcAft>
              <a:buFont typeface="Arial" panose="020B0604020202020204" pitchFamily="34" charset="0"/>
              <a:buNone/>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mn-lt"/>
                <a:ea typeface="+mn-ea"/>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mn-lt"/>
                <a:ea typeface="+mn-ea"/>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mn-lt"/>
                <a:ea typeface="+mn-ea"/>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40083" y="952509"/>
            <a:ext cx="5284223" cy="5388907"/>
          </a:xfrm>
        </p:spPr>
        <p:txBody>
          <a:bodyPr vert="horz" lIns="101600" tIns="0" rIns="82550" bIns="0" rtlCol="0">
            <a:norm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t>2021-4-14</a:t>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t>‹#›</a:t>
            </a:fld>
            <a:endParaRPr lang="zh-CN" altLang="en-US"/>
          </a:p>
        </p:txBody>
      </p:sp>
      <p:sp>
        <p:nvSpPr>
          <p:cNvPr id="8" name="十字形 7"/>
          <p:cNvSpPr/>
          <p:nvPr>
            <p:custDataLst>
              <p:tags r:id="rId7"/>
            </p:custDataLst>
          </p:nvPr>
        </p:nvSpPr>
        <p:spPr>
          <a:xfrm>
            <a:off x="11630378" y="6287842"/>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8"/>
            </p:custDataLst>
          </p:nvPr>
        </p:nvSpPr>
        <p:spPr>
          <a:xfrm>
            <a:off x="11545836" y="6233796"/>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2F2F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10573096" y="952509"/>
            <a:ext cx="951160" cy="5388907"/>
          </a:xfrm>
        </p:spPr>
        <p:txBody>
          <a:bodyPr vert="eaVert" lIns="101600" tIns="38100" rIns="76200" bIns="38100" rtlCol="0" anchor="ctr" anchorCtr="0">
            <a:noAutofit/>
          </a:bodyPr>
          <a:lstStyle>
            <a:lvl1pPr marL="0" marR="0" lvl="0" algn="l" defTabSz="685800" rtl="0" eaLnBrk="1" fontAlgn="auto" latinLnBrk="0" hangingPunct="1">
              <a:lnSpc>
                <a:spcPct val="100000"/>
              </a:lnSpc>
              <a:spcAft>
                <a:spcPts val="0"/>
              </a:spcAft>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2"/>
            </p:custDataLst>
          </p:nvPr>
        </p:nvSpPr>
        <p:spPr>
          <a:xfrm>
            <a:off x="670050" y="952501"/>
            <a:ext cx="9829925" cy="5388907"/>
          </a:xfrm>
        </p:spPr>
        <p:txBody>
          <a:bodyPr vert="eaVert"/>
          <a:lstStyle>
            <a:lvl1pPr indent="0" eaLnBrk="1" fontAlgn="auto" latinLnBrk="0" hangingPunct="1">
              <a:defRPr>
                <a:latin typeface="微软雅黑" panose="020B0503020204020204" pitchFamily="34" charset="-122"/>
                <a:ea typeface="微软雅黑" panose="020B0503020204020204" pitchFamily="34" charset="-122"/>
              </a:defRPr>
            </a:lvl1pPr>
            <a:lvl2pPr indent="0" eaLnBrk="1" fontAlgn="auto" latinLnBrk="0" hangingPunct="1">
              <a:defRPr>
                <a:latin typeface="微软雅黑" panose="020B0503020204020204" pitchFamily="34" charset="-122"/>
                <a:ea typeface="微软雅黑" panose="020B0503020204020204" pitchFamily="34" charset="-122"/>
              </a:defRPr>
            </a:lvl2pPr>
            <a:lvl3pPr indent="0" eaLnBrk="1" fontAlgn="auto" latinLnBrk="0" hangingPunct="1">
              <a:defRPr>
                <a:latin typeface="微软雅黑" panose="020B0503020204020204" pitchFamily="34" charset="-122"/>
                <a:ea typeface="微软雅黑" panose="020B0503020204020204" pitchFamily="34" charset="-122"/>
              </a:defRPr>
            </a:lvl3pPr>
            <a:lvl4pPr indent="0" eaLnBrk="1" fontAlgn="auto" latinLnBrk="0" hangingPunct="1">
              <a:defRPr>
                <a:latin typeface="微软雅黑" panose="020B0503020204020204" pitchFamily="34" charset="-122"/>
                <a:ea typeface="微软雅黑" panose="020B0503020204020204" pitchFamily="34" charset="-122"/>
              </a:defRPr>
            </a:lvl4pPr>
            <a:lvl5pPr indent="0" eaLnBrk="1" fontAlgn="auto" latinLnBrk="0" hangingPunct="1">
              <a:defRPr>
                <a:latin typeface="微软雅黑" panose="020B0503020204020204" pitchFamily="34" charset="-122"/>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2021-4-14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8" name="十字形 7"/>
          <p:cNvSpPr/>
          <p:nvPr>
            <p:custDataLst>
              <p:tags r:id="rId6"/>
            </p:custDataLst>
          </p:nvPr>
        </p:nvSpPr>
        <p:spPr>
          <a:xfrm>
            <a:off x="377543" y="337257"/>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7"/>
            </p:custDataLst>
          </p:nvPr>
        </p:nvSpPr>
        <p:spPr>
          <a:xfrm>
            <a:off x="293001" y="283211"/>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2F2F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70055" y="952509"/>
            <a:ext cx="10854251" cy="5388907"/>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2" name="十字形 1"/>
          <p:cNvSpPr/>
          <p:nvPr>
            <p:custDataLst>
              <p:tags r:id="rId5"/>
            </p:custDataLst>
          </p:nvPr>
        </p:nvSpPr>
        <p:spPr>
          <a:xfrm>
            <a:off x="11609423" y="6287842"/>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6" name="矩形 5"/>
          <p:cNvSpPr/>
          <p:nvPr>
            <p:custDataLst>
              <p:tags r:id="rId6"/>
            </p:custDataLst>
          </p:nvPr>
        </p:nvSpPr>
        <p:spPr>
          <a:xfrm>
            <a:off x="11524881" y="6233796"/>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600" fill="hold"/>
                                        <p:tgtEl>
                                          <p:spTgt spid="2"/>
                                        </p:tgtEl>
                                        <p:attrNameLst>
                                          <p:attrName>ppt_w</p:attrName>
                                        </p:attrNameLst>
                                      </p:cBhvr>
                                      <p:tavLst>
                                        <p:tav tm="0">
                                          <p:val>
                                            <p:fltVal val="0"/>
                                          </p:val>
                                        </p:tav>
                                        <p:tav tm="100000">
                                          <p:val>
                                            <p:strVal val="#ppt_w"/>
                                          </p:val>
                                        </p:tav>
                                      </p:tavLst>
                                    </p:anim>
                                    <p:anim calcmode="lin" valueType="num">
                                      <p:cBhvr>
                                        <p:cTn id="8" dur="600" fill="hold"/>
                                        <p:tgtEl>
                                          <p:spTgt spid="2"/>
                                        </p:tgtEl>
                                        <p:attrNameLst>
                                          <p:attrName>ppt_h</p:attrName>
                                        </p:attrNameLst>
                                      </p:cBhvr>
                                      <p:tavLst>
                                        <p:tav tm="0">
                                          <p:val>
                                            <p:fltVal val="0"/>
                                          </p:val>
                                        </p:tav>
                                        <p:tav tm="100000">
                                          <p:val>
                                            <p:strVal val="#ppt_h"/>
                                          </p:val>
                                        </p:tav>
                                      </p:tavLst>
                                    </p:anim>
                                    <p:animEffect transition="in" filter="fade">
                                      <p:cBhvr>
                                        <p:cTn id="9" dur="6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tx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pic>
        <p:nvPicPr>
          <p:cNvPr id="6" name="图片 5"/>
          <p:cNvPicPr>
            <a:picLocks noChangeAspect="1"/>
          </p:cNvPicPr>
          <p:nvPr>
            <p:custDataLst>
              <p:tags r:id="rId4"/>
            </p:custDataLst>
          </p:nvPr>
        </p:nvPicPr>
        <p:blipFill>
          <a:blip r:embed="rId8"/>
          <a:stretch>
            <a:fillRect/>
          </a:stretch>
        </p:blipFill>
        <p:spPr>
          <a:xfrm>
            <a:off x="7163910" y="-128693"/>
            <a:ext cx="4674904" cy="6858000"/>
          </a:xfrm>
          <a:prstGeom prst="rect">
            <a:avLst/>
          </a:prstGeom>
        </p:spPr>
      </p:pic>
      <p:sp>
        <p:nvSpPr>
          <p:cNvPr id="2" name="标题 1"/>
          <p:cNvSpPr>
            <a:spLocks noGrp="1"/>
          </p:cNvSpPr>
          <p:nvPr>
            <p:ph type="title" hasCustomPrompt="1"/>
            <p:custDataLst>
              <p:tags r:id="rId5"/>
            </p:custDataLst>
          </p:nvPr>
        </p:nvSpPr>
        <p:spPr>
          <a:xfrm>
            <a:off x="1106805" y="1398858"/>
            <a:ext cx="5667375" cy="1920499"/>
          </a:xfrm>
        </p:spPr>
        <p:txBody>
          <a:bodyPr vert="horz" lIns="90000" tIns="46800" rIns="90000" bIns="46800" rtlCol="0" anchor="b" anchorCtr="0">
            <a:normAutofit/>
          </a:bodyPr>
          <a:lstStyle>
            <a:lvl1pPr marL="0" marR="0" algn="ctr" defTabSz="685800" rtl="0" eaLnBrk="1" fontAlgn="auto" latinLnBrk="0" hangingPunct="1">
              <a:lnSpc>
                <a:spcPct val="100000"/>
              </a:lnSpc>
              <a:buNone/>
              <a:defRPr kumimoji="0" lang="zh-CN" altLang="en-US" sz="8800" b="1" i="0" u="none" strike="noStrike" kern="1200" cap="none" spc="800" normalizeH="0" baseline="0" noProof="1" dirty="0">
                <a:solidFill>
                  <a:schemeClr val="accent1">
                    <a:lumMod val="7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p>
        </p:txBody>
      </p:sp>
      <p:sp>
        <p:nvSpPr>
          <p:cNvPr id="8" name="内容占位符 7"/>
          <p:cNvSpPr>
            <a:spLocks noGrp="1"/>
          </p:cNvSpPr>
          <p:nvPr>
            <p:ph sz="quarter" idx="13" hasCustomPrompt="1"/>
            <p:custDataLst>
              <p:tags r:id="rId6"/>
            </p:custDataLst>
          </p:nvPr>
        </p:nvSpPr>
        <p:spPr>
          <a:xfrm>
            <a:off x="1484604" y="3562349"/>
            <a:ext cx="4911775" cy="623993"/>
          </a:xfrm>
        </p:spPr>
        <p:txBody>
          <a:bodyPr>
            <a:normAutofit/>
          </a:bodyPr>
          <a:lstStyle>
            <a:lvl1pPr marL="0" indent="0" algn="ctr">
              <a:buNone/>
              <a:defRPr sz="2000" spc="1400" baseline="0"/>
            </a:lvl1pPr>
          </a:lstStyle>
          <a:p>
            <a:pPr lvl="0"/>
            <a:r>
              <a:rPr lang="zh-CN" altLang="en-US" dirty="0"/>
              <a:t>单击此处编辑副标题</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tx2"/>
        </a:solidFill>
        <a:effectLst/>
      </p:bgPr>
    </p:bg>
    <p:spTree>
      <p:nvGrpSpPr>
        <p:cNvPr id="1" name=""/>
        <p:cNvGrpSpPr/>
        <p:nvPr/>
      </p:nvGrpSpPr>
      <p:grpSpPr>
        <a:xfrm>
          <a:off x="0" y="0"/>
          <a:ext cx="0" cy="0"/>
          <a:chOff x="0" y="0"/>
          <a:chExt cx="0" cy="0"/>
        </a:xfrm>
      </p:grpSpPr>
      <p:sp>
        <p:nvSpPr>
          <p:cNvPr id="4" name="日期占位符 3"/>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5" name="页脚占位符 4"/>
          <p:cNvSpPr>
            <a:spLocks noGrp="1"/>
          </p:cNvSpPr>
          <p:nvPr>
            <p:ph type="ftr" sz="quarter" idx="11"/>
            <p:custDataLst>
              <p:tags r:id="rId2"/>
            </p:custDataLst>
          </p:nvPr>
        </p:nvSpPr>
        <p:spPr/>
        <p:txBody>
          <a:bodyPr/>
          <a:lstStyle/>
          <a:p>
            <a:endParaRPr lang="zh-CN" altLang="en-US"/>
          </a:p>
        </p:txBody>
      </p:sp>
      <p:sp>
        <p:nvSpPr>
          <p:cNvPr id="6" name="灯片编号占位符 5"/>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9" name="矩形 8"/>
          <p:cNvSpPr/>
          <p:nvPr>
            <p:custDataLst>
              <p:tags r:id="rId4"/>
            </p:custDataLst>
          </p:nvPr>
        </p:nvSpPr>
        <p:spPr>
          <a:xfrm>
            <a:off x="-22864" y="5654040"/>
            <a:ext cx="12262008" cy="1236133"/>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sz="1800"/>
          </a:p>
        </p:txBody>
      </p:sp>
      <p:pic>
        <p:nvPicPr>
          <p:cNvPr id="10" name="图片 9"/>
          <p:cNvPicPr>
            <a:picLocks noChangeAspect="1"/>
          </p:cNvPicPr>
          <p:nvPr>
            <p:custDataLst>
              <p:tags r:id="rId5"/>
            </p:custDataLst>
          </p:nvPr>
        </p:nvPicPr>
        <p:blipFill rotWithShape="1">
          <a:blip r:embed="rId9"/>
          <a:srcRect/>
          <a:stretch>
            <a:fillRect/>
          </a:stretch>
        </p:blipFill>
        <p:spPr>
          <a:xfrm>
            <a:off x="1268037" y="2115515"/>
            <a:ext cx="3455546" cy="1931132"/>
          </a:xfrm>
          <a:prstGeom prst="rect">
            <a:avLst/>
          </a:prstGeom>
        </p:spPr>
      </p:pic>
      <p:sp>
        <p:nvSpPr>
          <p:cNvPr id="2" name="标题 1"/>
          <p:cNvSpPr>
            <a:spLocks noGrp="1"/>
          </p:cNvSpPr>
          <p:nvPr>
            <p:ph type="title" hasCustomPrompt="1"/>
            <p:custDataLst>
              <p:tags r:id="rId6"/>
            </p:custDataLst>
          </p:nvPr>
        </p:nvSpPr>
        <p:spPr>
          <a:xfrm>
            <a:off x="5176977" y="2552129"/>
            <a:ext cx="5471328" cy="884753"/>
          </a:xfrm>
        </p:spPr>
        <p:txBody>
          <a:bodyPr lIns="90000" tIns="46800" rIns="90000" bIns="46800" anchor="b" anchorCtr="0">
            <a:normAutofit/>
          </a:bodyPr>
          <a:lstStyle>
            <a:lvl1pPr>
              <a:defRPr sz="3700" u="none" strike="noStrike" kern="1200" cap="none" spc="225" normalizeH="0" baseline="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编辑标题</a:t>
            </a:r>
          </a:p>
        </p:txBody>
      </p:sp>
      <p:sp>
        <p:nvSpPr>
          <p:cNvPr id="3" name="文本占位符 2"/>
          <p:cNvSpPr>
            <a:spLocks noGrp="1"/>
          </p:cNvSpPr>
          <p:nvPr>
            <p:ph type="body" idx="1"/>
            <p:custDataLst>
              <p:tags r:id="rId7"/>
            </p:custDataLst>
          </p:nvPr>
        </p:nvSpPr>
        <p:spPr>
          <a:xfrm>
            <a:off x="5187487" y="3437351"/>
            <a:ext cx="5471327" cy="525049"/>
          </a:xfrm>
        </p:spPr>
        <p:txBody>
          <a:bodyPr lIns="90000" tIns="46800" rIns="90000" bIns="46800">
            <a:normAutofit/>
          </a:bodyPr>
          <a:lstStyle>
            <a:lvl1pPr marL="0" indent="0" eaLnBrk="1" fontAlgn="auto" latinLnBrk="0" hangingPunct="1">
              <a:buNone/>
              <a:defRPr kumimoji="0" lang="zh-CN" altLang="en-US" sz="2100" b="0" i="0" u="none" strike="noStrike" kern="1200" cap="none" spc="113"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tx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dirty="0"/>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dirty="0"/>
          </a:p>
        </p:txBody>
      </p:sp>
      <p:grpSp>
        <p:nvGrpSpPr>
          <p:cNvPr id="6" name="组合 5"/>
          <p:cNvGrpSpPr/>
          <p:nvPr>
            <p:custDataLst>
              <p:tags r:id="rId5"/>
            </p:custDataLst>
          </p:nvPr>
        </p:nvGrpSpPr>
        <p:grpSpPr>
          <a:xfrm>
            <a:off x="11447034" y="6100589"/>
            <a:ext cx="741128" cy="765340"/>
            <a:chOff x="8338783" y="4262332"/>
            <a:chExt cx="699044" cy="722015"/>
          </a:xfrm>
        </p:grpSpPr>
        <p:sp>
          <p:nvSpPr>
            <p:cNvPr id="7" name="Freeform 6"/>
            <p:cNvSpPr/>
            <p:nvPr>
              <p:custDataLst>
                <p:tags r:id="rId6"/>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8" name="Freeform 11"/>
            <p:cNvSpPr/>
            <p:nvPr>
              <p:custDataLst>
                <p:tags r:id="rId7"/>
              </p:custDataLst>
            </p:nvPr>
          </p:nvSpPr>
          <p:spPr bwMode="auto">
            <a:xfrm>
              <a:off x="8338783" y="4262332"/>
              <a:ext cx="584592"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8" name="矩形 7"/>
          <p:cNvSpPr/>
          <p:nvPr>
            <p:custDataLst>
              <p:tags r:id="rId1"/>
            </p:custDataLst>
          </p:nvPr>
        </p:nvSpPr>
        <p:spPr>
          <a:xfrm>
            <a:off x="292855" y="304200"/>
            <a:ext cx="11608553" cy="624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p>
        </p:txBody>
      </p:sp>
      <p:sp>
        <p:nvSpPr>
          <p:cNvPr id="2" name="标题 1"/>
          <p:cNvSpPr>
            <a:spLocks noGrp="1"/>
          </p:cNvSpPr>
          <p:nvPr>
            <p:ph type="title" hasCustomPrompt="1"/>
            <p:custDataLst>
              <p:tags r:id="rId2"/>
            </p:custDataLst>
          </p:nvPr>
        </p:nvSpPr>
        <p:spPr>
          <a:xfrm>
            <a:off x="1281838" y="1249200"/>
            <a:ext cx="9628187"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7" name="内容占位符 6"/>
          <p:cNvSpPr>
            <a:spLocks noGrp="1"/>
          </p:cNvSpPr>
          <p:nvPr>
            <p:ph sz="quarter" idx="13"/>
            <p:custDataLst>
              <p:tags r:id="rId3"/>
            </p:custDataLst>
          </p:nvPr>
        </p:nvSpPr>
        <p:spPr>
          <a:xfrm>
            <a:off x="1281351" y="2163600"/>
            <a:ext cx="9628387"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dirty="0"/>
          </a:p>
        </p:txBody>
      </p:sp>
      <p:grpSp>
        <p:nvGrpSpPr>
          <p:cNvPr id="10" name="组合 9"/>
          <p:cNvGrpSpPr/>
          <p:nvPr>
            <p:custDataLst>
              <p:tags r:id="rId7"/>
            </p:custDataLst>
          </p:nvPr>
        </p:nvGrpSpPr>
        <p:grpSpPr>
          <a:xfrm>
            <a:off x="11447145" y="6100445"/>
            <a:ext cx="741045" cy="765175"/>
            <a:chOff x="8338783" y="4262332"/>
            <a:chExt cx="699044" cy="722015"/>
          </a:xfrm>
        </p:grpSpPr>
        <p:sp>
          <p:nvSpPr>
            <p:cNvPr id="12" name="Freeform 6"/>
            <p:cNvSpPr/>
            <p:nvPr>
              <p:custDataLst>
                <p:tags r:id="rId11"/>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3" name="Freeform 11"/>
            <p:cNvSpPr/>
            <p:nvPr>
              <p:custDataLst>
                <p:tags r:id="rId12"/>
              </p:custDataLst>
            </p:nvPr>
          </p:nvSpPr>
          <p:spPr bwMode="auto">
            <a:xfrm>
              <a:off x="8338783" y="4262332"/>
              <a:ext cx="584592"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grpSp>
        <p:nvGrpSpPr>
          <p:cNvPr id="14" name="组合 13"/>
          <p:cNvGrpSpPr/>
          <p:nvPr>
            <p:custDataLst>
              <p:tags r:id="rId8"/>
            </p:custDataLst>
          </p:nvPr>
        </p:nvGrpSpPr>
        <p:grpSpPr>
          <a:xfrm>
            <a:off x="1270" y="-13335"/>
            <a:ext cx="741045" cy="765175"/>
            <a:chOff x="8338783" y="4262332"/>
            <a:chExt cx="699044" cy="722015"/>
          </a:xfrm>
        </p:grpSpPr>
        <p:sp>
          <p:nvSpPr>
            <p:cNvPr id="15" name="Freeform 6"/>
            <p:cNvSpPr/>
            <p:nvPr>
              <p:custDataLst>
                <p:tags r:id="rId9"/>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6" name="Freeform 11"/>
            <p:cNvSpPr/>
            <p:nvPr>
              <p:custDataLst>
                <p:tags r:id="rId10"/>
              </p:custDataLst>
            </p:nvPr>
          </p:nvSpPr>
          <p:spPr bwMode="auto">
            <a:xfrm>
              <a:off x="8338783" y="4262332"/>
              <a:ext cx="584592"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8" name="矩形 7"/>
          <p:cNvSpPr/>
          <p:nvPr>
            <p:custDataLst>
              <p:tags r:id="rId1"/>
            </p:custDataLst>
          </p:nvPr>
        </p:nvSpPr>
        <p:spPr>
          <a:xfrm>
            <a:off x="0" y="1"/>
            <a:ext cx="4824355"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dirty="0">
              <a:sym typeface="+mn-ea"/>
            </a:endParaRPr>
          </a:p>
        </p:txBody>
      </p:sp>
      <p:sp>
        <p:nvSpPr>
          <p:cNvPr id="2" name="标题 1"/>
          <p:cNvSpPr>
            <a:spLocks noGrp="1"/>
          </p:cNvSpPr>
          <p:nvPr>
            <p:ph type="title" hasCustomPrompt="1"/>
            <p:custDataLst>
              <p:tags r:id="rId2"/>
            </p:custDataLst>
          </p:nvPr>
        </p:nvSpPr>
        <p:spPr>
          <a:xfrm>
            <a:off x="583309" y="770400"/>
            <a:ext cx="3960735"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单击编辑标题</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586908" y="1764000"/>
            <a:ext cx="3957134"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7"/>
            </p:custDataLst>
          </p:nvPr>
        </p:nvSpPr>
        <p:spPr>
          <a:xfrm>
            <a:off x="5102146" y="769939"/>
            <a:ext cx="6481202" cy="5087937"/>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矩形 10"/>
          <p:cNvSpPr/>
          <p:nvPr>
            <p:custDataLst>
              <p:tags r:id="rId8"/>
            </p:custDataLst>
          </p:nvPr>
        </p:nvSpPr>
        <p:spPr>
          <a:xfrm>
            <a:off x="12071350" y="0"/>
            <a:ext cx="122555"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2" name="矩形 11"/>
          <p:cNvSpPr/>
          <p:nvPr>
            <p:custDataLst>
              <p:tags r:id="rId9"/>
            </p:custDataLst>
          </p:nvPr>
        </p:nvSpPr>
        <p:spPr>
          <a:xfrm>
            <a:off x="12071350" y="2286000"/>
            <a:ext cx="122555"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3" name="矩形 12"/>
          <p:cNvSpPr/>
          <p:nvPr>
            <p:custDataLst>
              <p:tags r:id="rId10"/>
            </p:custDataLst>
          </p:nvPr>
        </p:nvSpPr>
        <p:spPr>
          <a:xfrm>
            <a:off x="12071350" y="4572000"/>
            <a:ext cx="122555" cy="228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4262"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olidFill>
                <a:schemeClr val="tx1">
                  <a:lumMod val="85000"/>
                  <a:lumOff val="15000"/>
                </a:schemeClr>
              </a:solidFill>
              <a:sym typeface="+mn-ea"/>
            </a:endParaRPr>
          </a:p>
        </p:txBody>
      </p:sp>
      <p:sp>
        <p:nvSpPr>
          <p:cNvPr id="2" name="标题 1"/>
          <p:cNvSpPr>
            <a:spLocks noGrp="1"/>
          </p:cNvSpPr>
          <p:nvPr>
            <p:ph type="title"/>
            <p:custDataLst>
              <p:tags r:id="rId2"/>
            </p:custDataLst>
          </p:nvPr>
        </p:nvSpPr>
        <p:spPr>
          <a:xfrm>
            <a:off x="612113" y="781200"/>
            <a:ext cx="10978436"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612113" y="1659600"/>
            <a:ext cx="10978011"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9" name="内容占位符 8"/>
          <p:cNvSpPr>
            <a:spLocks noGrp="1"/>
          </p:cNvSpPr>
          <p:nvPr>
            <p:ph sz="quarter" idx="14"/>
            <p:custDataLst>
              <p:tags r:id="rId7"/>
            </p:custDataLst>
          </p:nvPr>
        </p:nvSpPr>
        <p:spPr>
          <a:xfrm>
            <a:off x="612888" y="2808000"/>
            <a:ext cx="10967635" cy="34308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grpSp>
        <p:nvGrpSpPr>
          <p:cNvPr id="11" name="组合 10"/>
          <p:cNvGrpSpPr/>
          <p:nvPr>
            <p:custDataLst>
              <p:tags r:id="rId8"/>
            </p:custDataLst>
          </p:nvPr>
        </p:nvGrpSpPr>
        <p:grpSpPr>
          <a:xfrm>
            <a:off x="11447034" y="-16033"/>
            <a:ext cx="741128" cy="635159"/>
            <a:chOff x="8338783" y="4385144"/>
            <a:chExt cx="699044" cy="599203"/>
          </a:xfrm>
        </p:grpSpPr>
        <p:sp>
          <p:nvSpPr>
            <p:cNvPr id="12" name="Freeform 6"/>
            <p:cNvSpPr/>
            <p:nvPr>
              <p:custDataLst>
                <p:tags r:id="rId9"/>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3" name="Freeform 11"/>
            <p:cNvSpPr/>
            <p:nvPr>
              <p:custDataLst>
                <p:tags r:id="rId10"/>
              </p:custDataLst>
            </p:nvPr>
          </p:nvSpPr>
          <p:spPr bwMode="auto">
            <a:xfrm>
              <a:off x="8338783" y="4385144"/>
              <a:ext cx="584592" cy="476319"/>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p:custDataLst>
              <p:tags r:id="rId1"/>
            </p:custDataLst>
          </p:nvPr>
        </p:nvSpPr>
        <p:spPr>
          <a:xfrm>
            <a:off x="0" y="5029201"/>
            <a:ext cx="12194262"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olidFill>
                <a:schemeClr val="tx1">
                  <a:lumMod val="85000"/>
                  <a:lumOff val="15000"/>
                </a:schemeClr>
              </a:solidFill>
              <a:sym typeface="+mn-ea"/>
            </a:endParaRPr>
          </a:p>
        </p:txBody>
      </p:sp>
      <p:sp>
        <p:nvSpPr>
          <p:cNvPr id="2" name="标题 1"/>
          <p:cNvSpPr>
            <a:spLocks noGrp="1"/>
          </p:cNvSpPr>
          <p:nvPr>
            <p:ph type="title"/>
            <p:custDataLst>
              <p:tags r:id="rId2"/>
            </p:custDataLst>
          </p:nvPr>
        </p:nvSpPr>
        <p:spPr>
          <a:xfrm>
            <a:off x="604912" y="669600"/>
            <a:ext cx="10978436" cy="565200"/>
          </a:xfrm>
        </p:spPr>
        <p:txBody>
          <a:bodyPr anchor="ctr"/>
          <a:lstStyle>
            <a:lvl1pPr algn="ct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6"/>
            </p:custDataLst>
          </p:nvPr>
        </p:nvSpPr>
        <p:spPr>
          <a:xfrm>
            <a:off x="604949" y="1681200"/>
            <a:ext cx="10992839" cy="321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文本占位符 8"/>
          <p:cNvSpPr>
            <a:spLocks noGrp="1"/>
          </p:cNvSpPr>
          <p:nvPr>
            <p:ph type="body" sz="quarter" idx="14"/>
            <p:custDataLst>
              <p:tags r:id="rId7"/>
            </p:custDataLst>
          </p:nvPr>
        </p:nvSpPr>
        <p:spPr>
          <a:xfrm>
            <a:off x="594110" y="5180400"/>
            <a:ext cx="11003641"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grpSp>
        <p:nvGrpSpPr>
          <p:cNvPr id="10" name="组合 9"/>
          <p:cNvGrpSpPr/>
          <p:nvPr>
            <p:custDataLst>
              <p:tags r:id="rId8"/>
            </p:custDataLst>
          </p:nvPr>
        </p:nvGrpSpPr>
        <p:grpSpPr>
          <a:xfrm>
            <a:off x="11447034" y="-15964"/>
            <a:ext cx="741128" cy="635083"/>
            <a:chOff x="8338783" y="4385215"/>
            <a:chExt cx="699044" cy="599132"/>
          </a:xfrm>
        </p:grpSpPr>
        <p:sp>
          <p:nvSpPr>
            <p:cNvPr id="11" name="Freeform 6"/>
            <p:cNvSpPr/>
            <p:nvPr>
              <p:custDataLst>
                <p:tags r:id="rId9"/>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2" name="Freeform 11"/>
            <p:cNvSpPr/>
            <p:nvPr>
              <p:custDataLst>
                <p:tags r:id="rId10"/>
              </p:custDataLst>
            </p:nvPr>
          </p:nvSpPr>
          <p:spPr bwMode="auto">
            <a:xfrm>
              <a:off x="8338783" y="4400271"/>
              <a:ext cx="584592" cy="46119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4262"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olidFill>
                <a:schemeClr val="tx1">
                  <a:lumMod val="85000"/>
                  <a:lumOff val="15000"/>
                </a:schemeClr>
              </a:solidFill>
              <a:sym typeface="+mn-ea"/>
            </a:endParaRPr>
          </a:p>
        </p:txBody>
      </p:sp>
      <p:sp>
        <p:nvSpPr>
          <p:cNvPr id="2" name="标题 1"/>
          <p:cNvSpPr>
            <a:spLocks noGrp="1"/>
          </p:cNvSpPr>
          <p:nvPr>
            <p:ph type="title"/>
            <p:custDataLst>
              <p:tags r:id="rId2"/>
            </p:custDataLst>
          </p:nvPr>
        </p:nvSpPr>
        <p:spPr>
          <a:xfrm>
            <a:off x="579708" y="237600"/>
            <a:ext cx="11039648"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6"/>
            </p:custDataLst>
          </p:nvPr>
        </p:nvSpPr>
        <p:spPr>
          <a:xfrm>
            <a:off x="579708" y="1663200"/>
            <a:ext cx="5343392"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7"/>
            </p:custDataLst>
          </p:nvPr>
        </p:nvSpPr>
        <p:spPr>
          <a:xfrm>
            <a:off x="6243558" y="1663200"/>
            <a:ext cx="5368596"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文本占位符 10"/>
          <p:cNvSpPr>
            <a:spLocks noGrp="1"/>
          </p:cNvSpPr>
          <p:nvPr>
            <p:ph type="body" sz="quarter" idx="15"/>
            <p:custDataLst>
              <p:tags r:id="rId8"/>
            </p:custDataLst>
          </p:nvPr>
        </p:nvSpPr>
        <p:spPr>
          <a:xfrm>
            <a:off x="572506" y="4816800"/>
            <a:ext cx="5343392"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9"/>
            </p:custDataLst>
          </p:nvPr>
        </p:nvSpPr>
        <p:spPr>
          <a:xfrm>
            <a:off x="6254360" y="4813200"/>
            <a:ext cx="5368596"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grpSp>
        <p:nvGrpSpPr>
          <p:cNvPr id="12" name="组合 11"/>
          <p:cNvGrpSpPr/>
          <p:nvPr>
            <p:custDataLst>
              <p:tags r:id="rId10"/>
            </p:custDataLst>
          </p:nvPr>
        </p:nvGrpSpPr>
        <p:grpSpPr>
          <a:xfrm>
            <a:off x="11447034" y="6100589"/>
            <a:ext cx="741128" cy="765340"/>
            <a:chOff x="8338783" y="4262332"/>
            <a:chExt cx="699044" cy="722015"/>
          </a:xfrm>
        </p:grpSpPr>
        <p:sp>
          <p:nvSpPr>
            <p:cNvPr id="14" name="Freeform 6"/>
            <p:cNvSpPr/>
            <p:nvPr>
              <p:custDataLst>
                <p:tags r:id="rId11"/>
              </p:custDataLst>
            </p:nvPr>
          </p:nvSpPr>
          <p:spPr bwMode="auto">
            <a:xfrm>
              <a:off x="8453235" y="4385215"/>
              <a:ext cx="584592"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5" name="Freeform 11"/>
            <p:cNvSpPr/>
            <p:nvPr>
              <p:custDataLst>
                <p:tags r:id="rId12"/>
              </p:custDataLst>
            </p:nvPr>
          </p:nvSpPr>
          <p:spPr bwMode="auto">
            <a:xfrm>
              <a:off x="8338783" y="4262332"/>
              <a:ext cx="584592"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10" name="矩形 9"/>
          <p:cNvSpPr/>
          <p:nvPr>
            <p:custDataLst>
              <p:tags r:id="rId1"/>
            </p:custDataLst>
          </p:nvPr>
        </p:nvSpPr>
        <p:spPr>
          <a:xfrm>
            <a:off x="0" y="959224"/>
            <a:ext cx="12194262"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olidFill>
                <a:schemeClr val="tx1">
                  <a:lumMod val="85000"/>
                  <a:lumOff val="15000"/>
                </a:schemeClr>
              </a:solidFill>
              <a:sym typeface="+mn-ea"/>
            </a:endParaRPr>
          </a:p>
        </p:txBody>
      </p:sp>
      <p:sp>
        <p:nvSpPr>
          <p:cNvPr id="2" name="标题 1"/>
          <p:cNvSpPr>
            <a:spLocks noGrp="1"/>
          </p:cNvSpPr>
          <p:nvPr>
            <p:ph type="title" hasCustomPrompt="1"/>
            <p:custDataLst>
              <p:tags r:id="rId2"/>
            </p:custDataLst>
          </p:nvPr>
        </p:nvSpPr>
        <p:spPr>
          <a:xfrm>
            <a:off x="1523083" y="1339200"/>
            <a:ext cx="9145697"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3" name="日期占位符 2"/>
          <p:cNvSpPr>
            <a:spLocks noGrp="1"/>
          </p:cNvSpPr>
          <p:nvPr>
            <p:ph type="dt" sz="half" idx="10"/>
            <p:custDataLst>
              <p:tags r:id="rId3"/>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4"/>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6"/>
            </p:custDataLst>
          </p:nvPr>
        </p:nvSpPr>
        <p:spPr>
          <a:xfrm>
            <a:off x="1522696" y="3862800"/>
            <a:ext cx="9145697"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grpSp>
        <p:nvGrpSpPr>
          <p:cNvPr id="9" name="组合 8"/>
          <p:cNvGrpSpPr/>
          <p:nvPr>
            <p:custDataLst>
              <p:tags r:id="rId7"/>
            </p:custDataLst>
          </p:nvPr>
        </p:nvGrpSpPr>
        <p:grpSpPr>
          <a:xfrm>
            <a:off x="11508105" y="2940050"/>
            <a:ext cx="685800" cy="1069340"/>
            <a:chOff x="8338783" y="4262332"/>
            <a:chExt cx="463057" cy="722015"/>
          </a:xfrm>
        </p:grpSpPr>
        <p:sp>
          <p:nvSpPr>
            <p:cNvPr id="14" name="Freeform 6"/>
            <p:cNvSpPr/>
            <p:nvPr>
              <p:custDataLst>
                <p:tags r:id="rId11"/>
              </p:custDataLst>
            </p:nvPr>
          </p:nvSpPr>
          <p:spPr bwMode="auto">
            <a:xfrm>
              <a:off x="8453235" y="4385215"/>
              <a:ext cx="348605"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5" name="Freeform 11"/>
            <p:cNvSpPr/>
            <p:nvPr>
              <p:custDataLst>
                <p:tags r:id="rId12"/>
              </p:custDataLst>
            </p:nvPr>
          </p:nvSpPr>
          <p:spPr bwMode="auto">
            <a:xfrm>
              <a:off x="8338783" y="4262332"/>
              <a:ext cx="463057"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grpSp>
        <p:nvGrpSpPr>
          <p:cNvPr id="11" name="组合 10"/>
          <p:cNvGrpSpPr/>
          <p:nvPr>
            <p:custDataLst>
              <p:tags r:id="rId8"/>
            </p:custDataLst>
          </p:nvPr>
        </p:nvGrpSpPr>
        <p:grpSpPr>
          <a:xfrm rot="10800000">
            <a:off x="0" y="2848610"/>
            <a:ext cx="685800" cy="1069340"/>
            <a:chOff x="8338783" y="4262332"/>
            <a:chExt cx="463057" cy="722015"/>
          </a:xfrm>
        </p:grpSpPr>
        <p:sp>
          <p:nvSpPr>
            <p:cNvPr id="12" name="Freeform 6"/>
            <p:cNvSpPr/>
            <p:nvPr>
              <p:custDataLst>
                <p:tags r:id="rId9"/>
              </p:custDataLst>
            </p:nvPr>
          </p:nvSpPr>
          <p:spPr bwMode="auto">
            <a:xfrm>
              <a:off x="8453235" y="4385215"/>
              <a:ext cx="348605" cy="599132"/>
            </a:xfrm>
            <a:prstGeom prst="rect">
              <a:avLst/>
            </a:prstGeom>
            <a:solidFill>
              <a:schemeClr val="accent1">
                <a:lumMod val="40000"/>
                <a:lumOff val="60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3" name="Freeform 11"/>
            <p:cNvSpPr/>
            <p:nvPr>
              <p:custDataLst>
                <p:tags r:id="rId10"/>
              </p:custDataLst>
            </p:nvPr>
          </p:nvSpPr>
          <p:spPr bwMode="auto">
            <a:xfrm>
              <a:off x="8338783" y="4262332"/>
              <a:ext cx="463057" cy="599132"/>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2F2F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70007" y="443235"/>
            <a:ext cx="10854251" cy="441964"/>
          </a:xfrm>
        </p:spPr>
        <p:txBody>
          <a:bodyPr vert="horz" lIns="101600" tIns="38100" rIns="76200" bIns="38100" rtlCol="0" anchor="t" anchorCtr="0">
            <a:noAutofit/>
          </a:bodyPr>
          <a:lstStyle>
            <a:lvl1pPr marL="0" marR="0" lvl="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70054" y="952509"/>
            <a:ext cx="5284223" cy="5388907"/>
          </a:xfrm>
        </p:spPr>
        <p:txBody>
          <a:bodyPr vert="horz" lIns="101600" tIns="0" rIns="82550" bIns="0" rtlCol="0">
            <a:no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240035" y="952509"/>
            <a:ext cx="5284223" cy="5388907"/>
          </a:xfrm>
        </p:spPr>
        <p:txBody>
          <a:bodyPr>
            <a:noAutofit/>
          </a:bodyPr>
          <a:lstStyle>
            <a:lvl1pPr>
              <a:defRPr sz="1600">
                <a:latin typeface="微软雅黑" panose="020B0503020204020204" pitchFamily="34" charset="-122"/>
                <a:ea typeface="微软雅黑" panose="020B0503020204020204" pitchFamily="34" charset="-122"/>
              </a:defRPr>
            </a:lvl1pPr>
            <a:lvl2pPr>
              <a:defRPr sz="1600">
                <a:latin typeface="微软雅黑" panose="020B0503020204020204" pitchFamily="34" charset="-122"/>
                <a:ea typeface="微软雅黑" panose="020B0503020204020204" pitchFamily="34" charset="-122"/>
              </a:defRPr>
            </a:lvl2pPr>
            <a:lvl3pPr>
              <a:defRPr sz="1600">
                <a:latin typeface="微软雅黑" panose="020B0503020204020204" pitchFamily="34" charset="-122"/>
                <a:ea typeface="微软雅黑" panose="020B0503020204020204" pitchFamily="34" charset="-122"/>
              </a:defRPr>
            </a:lvl3pPr>
            <a:lvl4pPr>
              <a:defRPr sz="1600">
                <a:latin typeface="微软雅黑" panose="020B0503020204020204" pitchFamily="34" charset="-122"/>
                <a:ea typeface="微软雅黑" panose="020B0503020204020204" pitchFamily="34" charset="-122"/>
              </a:defRPr>
            </a:lvl4pPr>
            <a:lvl5pPr>
              <a:defRPr sz="1600">
                <a:latin typeface="微软雅黑" panose="020B0503020204020204" pitchFamily="34" charset="-122"/>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2021-4-14</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
        <p:nvSpPr>
          <p:cNvPr id="8" name="十字形 7"/>
          <p:cNvSpPr/>
          <p:nvPr>
            <p:custDataLst>
              <p:tags r:id="rId7"/>
            </p:custDataLst>
          </p:nvPr>
        </p:nvSpPr>
        <p:spPr>
          <a:xfrm>
            <a:off x="11609423" y="6287842"/>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8"/>
            </p:custDataLst>
          </p:nvPr>
        </p:nvSpPr>
        <p:spPr>
          <a:xfrm>
            <a:off x="11524881" y="6233796"/>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2F2F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70007" y="443235"/>
            <a:ext cx="10854251" cy="441964"/>
          </a:xfrm>
        </p:spPr>
        <p:txBody>
          <a:bodyPr vert="horz" lIns="101600" tIns="38100" rIns="76200" bIns="38100" rtlCol="0" anchor="t" anchorCtr="0">
            <a:noAutofit/>
          </a:bodyPr>
          <a:lstStyle>
            <a:lvl1pPr marL="0" marR="0" lvl="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670054" y="952509"/>
            <a:ext cx="5284223"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150" normalizeH="0" baseline="0">
                <a:solidFill>
                  <a:schemeClr val="tx1"/>
                </a:solidFill>
                <a:uFillTx/>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70050" y="1406525"/>
            <a:ext cx="5284181" cy="4934752"/>
          </a:xfrm>
        </p:spPr>
        <p:txBody>
          <a:bodyPr vert="horz" lIns="101600" tIns="0" rIns="82550" bIns="0" rtlCol="0">
            <a:no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6236906" y="952509"/>
            <a:ext cx="5284223" cy="381003"/>
          </a:xfrm>
        </p:spPr>
        <p:txBody>
          <a:bodyPr vert="horz" lIns="101600" tIns="38100" rIns="76200" bIns="38100" rtlCol="0" anchor="t" anchorCtr="0">
            <a:noAutofit/>
          </a:bodyPr>
          <a:lstStyle>
            <a:lvl1pPr marL="0" marR="0" lvl="0" indent="0" algn="l" defTabSz="6858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6906" y="1406525"/>
            <a:ext cx="5284223" cy="4934752"/>
          </a:xfrm>
        </p:spPr>
        <p:txBody>
          <a:bodyPr vert="horz" lIns="101600" tIns="0" rIns="82550" bIns="0" rtlCol="0">
            <a:no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2021-4-14</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
        <p:nvSpPr>
          <p:cNvPr id="10" name="十字形 9"/>
          <p:cNvSpPr/>
          <p:nvPr>
            <p:custDataLst>
              <p:tags r:id="rId9"/>
            </p:custDataLst>
          </p:nvPr>
        </p:nvSpPr>
        <p:spPr>
          <a:xfrm>
            <a:off x="145133" y="134057"/>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11" name="矩形 10"/>
          <p:cNvSpPr/>
          <p:nvPr>
            <p:custDataLst>
              <p:tags r:id="rId10"/>
            </p:custDataLst>
          </p:nvPr>
        </p:nvSpPr>
        <p:spPr>
          <a:xfrm>
            <a:off x="60591" y="80011"/>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600" fill="hold"/>
                                        <p:tgtEl>
                                          <p:spTgt spid="10"/>
                                        </p:tgtEl>
                                        <p:attrNameLst>
                                          <p:attrName>ppt_w</p:attrName>
                                        </p:attrNameLst>
                                      </p:cBhvr>
                                      <p:tavLst>
                                        <p:tav tm="0">
                                          <p:val>
                                            <p:fltVal val="0"/>
                                          </p:val>
                                        </p:tav>
                                        <p:tav tm="100000">
                                          <p:val>
                                            <p:strVal val="#ppt_w"/>
                                          </p:val>
                                        </p:tav>
                                      </p:tavLst>
                                    </p:anim>
                                    <p:anim calcmode="lin" valueType="num">
                                      <p:cBhvr>
                                        <p:cTn id="8" dur="600" fill="hold"/>
                                        <p:tgtEl>
                                          <p:spTgt spid="10"/>
                                        </p:tgtEl>
                                        <p:attrNameLst>
                                          <p:attrName>ppt_h</p:attrName>
                                        </p:attrNameLst>
                                      </p:cBhvr>
                                      <p:tavLst>
                                        <p:tav tm="0">
                                          <p:val>
                                            <p:fltVal val="0"/>
                                          </p:val>
                                        </p:tav>
                                        <p:tav tm="100000">
                                          <p:val>
                                            <p:strVal val="#ppt_h"/>
                                          </p:val>
                                        </p:tav>
                                      </p:tavLst>
                                    </p:anim>
                                    <p:animEffect transition="in" filter="fade">
                                      <p:cBhvr>
                                        <p:cTn id="9" dur="6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tx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vert="horz" lIns="90000" tIns="46800" rIns="90000" bIns="46800" rtlCol="0" anchor="t" anchorCtr="0">
            <a:normAutofit/>
          </a:bodyPr>
          <a:lstStyle>
            <a:lvl1pPr marL="0" marR="0" lvl="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2021-4-14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
        <p:nvSpPr>
          <p:cNvPr id="8" name="十字形 7"/>
          <p:cNvSpPr/>
          <p:nvPr>
            <p:custDataLst>
              <p:tags r:id="rId5"/>
            </p:custDataLst>
          </p:nvPr>
        </p:nvSpPr>
        <p:spPr>
          <a:xfrm>
            <a:off x="377543" y="337257"/>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6"/>
            </p:custDataLst>
          </p:nvPr>
        </p:nvSpPr>
        <p:spPr>
          <a:xfrm>
            <a:off x="293001" y="283211"/>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tx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2021-4-14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2F2F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70055" y="443235"/>
            <a:ext cx="10854251" cy="441964"/>
          </a:xfrm>
        </p:spPr>
        <p:txBody>
          <a:bodyPr vert="horz" lIns="101600" tIns="38100" rIns="76200" bIns="38100" rtlCol="0" anchor="t" anchorCtr="0">
            <a:noAutofit/>
          </a:bodyPr>
          <a:lstStyle>
            <a:lvl1pPr marL="0" marR="0" lvl="0" algn="l" defTabSz="685800" rtl="0" eaLnBrk="1" fontAlgn="auto" latinLnBrk="0" hangingPunct="1">
              <a:lnSpc>
                <a:spcPct val="100000"/>
              </a:lnSpc>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p>
        </p:txBody>
      </p:sp>
      <p:sp>
        <p:nvSpPr>
          <p:cNvPr id="3" name="图片占位符 2"/>
          <p:cNvSpPr>
            <a:spLocks noGrp="1"/>
          </p:cNvSpPr>
          <p:nvPr>
            <p:ph type="pic" idx="1"/>
            <p:custDataLst>
              <p:tags r:id="rId2"/>
            </p:custDataLst>
          </p:nvPr>
        </p:nvSpPr>
        <p:spPr>
          <a:xfrm>
            <a:off x="670054" y="952509"/>
            <a:ext cx="5284223" cy="5388907"/>
          </a:xfrm>
        </p:spPr>
        <p:txBody>
          <a:bodyPr vert="horz" lIns="101600" tIns="0" rIns="82550" bIns="0" rtlCol="0">
            <a:noAutofit/>
          </a:bodyPr>
          <a:lstStyle>
            <a:lvl1pPr marL="0" marR="0" lvl="0" indent="0" algn="l" defTabSz="685800" rtl="0" eaLnBrk="1" fontAlgn="auto" latinLnBrk="0" hangingPunct="1">
              <a:lnSpc>
                <a:spcPct val="130000"/>
              </a:lnSpc>
              <a:spcBef>
                <a:spcPts val="0"/>
              </a:spcBef>
              <a:spcAft>
                <a:spcPts val="750"/>
              </a:spcAft>
              <a:buFont typeface="Arial" panose="020B0604020202020204" pitchFamily="34" charset="0"/>
              <a:buNone/>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685800" rtl="0" eaLnBrk="1" fontAlgn="auto" latinLnBrk="0" hangingPunct="1">
              <a:lnSpc>
                <a:spcPct val="130000"/>
              </a:lnSpc>
              <a:spcBef>
                <a:spcPts val="0"/>
              </a:spcBef>
              <a:spcAft>
                <a:spcPts val="750"/>
              </a:spcAft>
              <a:buFont typeface="Arial" panose="020B0604020202020204" pitchFamily="34" charset="0"/>
              <a:buChar char="•"/>
              <a:tabLst>
                <a:tab pos="1207135" algn="l"/>
              </a:tabLst>
              <a:defRPr kumimoji="0" lang="zh-CN" altLang="en-US" sz="1600" b="0" i="0" u="none" strike="noStrike" kern="1200" cap="none" spc="113" normalizeH="0" baseline="0" noProof="1" dirty="0">
                <a:solidFill>
                  <a:schemeClr val="tx1"/>
                </a:solidFill>
                <a:uFillTx/>
                <a:latin typeface="+mn-lt"/>
                <a:ea typeface="+mn-ea"/>
                <a:cs typeface="+mn-cs"/>
                <a:sym typeface="+mn-ea"/>
              </a:defRPr>
            </a:lvl2pPr>
            <a:lvl3pPr marL="1143000" marR="0" lvl="2"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mn-lt"/>
                <a:ea typeface="+mn-ea"/>
                <a:cs typeface="+mn-cs"/>
                <a:sym typeface="+mn-ea"/>
              </a:defRPr>
            </a:lvl3pPr>
            <a:lvl4pPr marL="1600200" marR="0" lvl="3"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mn-lt"/>
                <a:ea typeface="+mn-ea"/>
                <a:cs typeface="+mn-cs"/>
                <a:sym typeface="+mn-ea"/>
              </a:defRPr>
            </a:lvl4pPr>
            <a:lvl5pPr marL="2057400" marR="0" lvl="4"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40083" y="952509"/>
            <a:ext cx="5284223" cy="5388907"/>
          </a:xfrm>
        </p:spPr>
        <p:txBody>
          <a:bodyPr vert="horz" lIns="101600" tIns="0" rIns="82550" bIns="0" rtlCol="0">
            <a:normAutofit/>
          </a:bodyPr>
          <a:lstStyle>
            <a:lvl1pPr marL="228600" marR="0" lvl="0" indent="-22860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600" b="0" i="0" u="none" strike="noStrike" kern="1200" cap="none" spc="113"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t>2021-4-14</a:t>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t>‹#›</a:t>
            </a:fld>
            <a:endParaRPr lang="zh-CN" altLang="en-US"/>
          </a:p>
        </p:txBody>
      </p:sp>
      <p:sp>
        <p:nvSpPr>
          <p:cNvPr id="8" name="十字形 7"/>
          <p:cNvSpPr/>
          <p:nvPr>
            <p:custDataLst>
              <p:tags r:id="rId7"/>
            </p:custDataLst>
          </p:nvPr>
        </p:nvSpPr>
        <p:spPr>
          <a:xfrm>
            <a:off x="11630378" y="6287842"/>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8"/>
            </p:custDataLst>
          </p:nvPr>
        </p:nvSpPr>
        <p:spPr>
          <a:xfrm>
            <a:off x="11545836" y="6233796"/>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2F2F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10573096" y="952509"/>
            <a:ext cx="951160" cy="5388907"/>
          </a:xfrm>
        </p:spPr>
        <p:txBody>
          <a:bodyPr vert="eaVert" lIns="101600" tIns="38100" rIns="76200" bIns="38100" rtlCol="0" anchor="ctr" anchorCtr="0">
            <a:noAutofit/>
          </a:bodyPr>
          <a:lstStyle>
            <a:lvl1pPr marL="0" marR="0" lvl="0" algn="l" defTabSz="685800" rtl="0" eaLnBrk="1" fontAlgn="auto" latinLnBrk="0" hangingPunct="1">
              <a:lnSpc>
                <a:spcPct val="100000"/>
              </a:lnSpc>
              <a:spcAft>
                <a:spcPts val="0"/>
              </a:spcAft>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2"/>
            </p:custDataLst>
          </p:nvPr>
        </p:nvSpPr>
        <p:spPr>
          <a:xfrm>
            <a:off x="670050" y="952501"/>
            <a:ext cx="9829925" cy="5388907"/>
          </a:xfrm>
        </p:spPr>
        <p:txBody>
          <a:bodyPr vert="eaVert"/>
          <a:lstStyle>
            <a:lvl1pPr indent="0" eaLnBrk="1" fontAlgn="auto" latinLnBrk="0" hangingPunct="1">
              <a:defRPr>
                <a:latin typeface="微软雅黑" panose="020B0503020204020204" pitchFamily="34" charset="-122"/>
                <a:ea typeface="微软雅黑" panose="020B0503020204020204" pitchFamily="34" charset="-122"/>
              </a:defRPr>
            </a:lvl1pPr>
            <a:lvl2pPr indent="0" eaLnBrk="1" fontAlgn="auto" latinLnBrk="0" hangingPunct="1">
              <a:defRPr>
                <a:latin typeface="微软雅黑" panose="020B0503020204020204" pitchFamily="34" charset="-122"/>
                <a:ea typeface="微软雅黑" panose="020B0503020204020204" pitchFamily="34" charset="-122"/>
              </a:defRPr>
            </a:lvl2pPr>
            <a:lvl3pPr indent="0" eaLnBrk="1" fontAlgn="auto" latinLnBrk="0" hangingPunct="1">
              <a:defRPr>
                <a:latin typeface="微软雅黑" panose="020B0503020204020204" pitchFamily="34" charset="-122"/>
                <a:ea typeface="微软雅黑" panose="020B0503020204020204" pitchFamily="34" charset="-122"/>
              </a:defRPr>
            </a:lvl3pPr>
            <a:lvl4pPr indent="0" eaLnBrk="1" fontAlgn="auto" latinLnBrk="0" hangingPunct="1">
              <a:defRPr>
                <a:latin typeface="微软雅黑" panose="020B0503020204020204" pitchFamily="34" charset="-122"/>
                <a:ea typeface="微软雅黑" panose="020B0503020204020204" pitchFamily="34" charset="-122"/>
              </a:defRPr>
            </a:lvl4pPr>
            <a:lvl5pPr indent="0" eaLnBrk="1" fontAlgn="auto" latinLnBrk="0" hangingPunct="1">
              <a:defRPr>
                <a:latin typeface="微软雅黑" panose="020B0503020204020204" pitchFamily="34" charset="-122"/>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2021-4-14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8" name="十字形 7"/>
          <p:cNvSpPr/>
          <p:nvPr>
            <p:custDataLst>
              <p:tags r:id="rId6"/>
            </p:custDataLst>
          </p:nvPr>
        </p:nvSpPr>
        <p:spPr>
          <a:xfrm>
            <a:off x="377543" y="337257"/>
            <a:ext cx="440630" cy="440548"/>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F989BA"/>
              </a:solidFill>
              <a:cs typeface="+mn-ea"/>
              <a:sym typeface="+mn-lt"/>
            </a:endParaRPr>
          </a:p>
        </p:txBody>
      </p:sp>
      <p:sp>
        <p:nvSpPr>
          <p:cNvPr id="9" name="矩形 8"/>
          <p:cNvSpPr/>
          <p:nvPr>
            <p:custDataLst>
              <p:tags r:id="rId7"/>
            </p:custDataLst>
          </p:nvPr>
        </p:nvSpPr>
        <p:spPr>
          <a:xfrm>
            <a:off x="293001" y="283211"/>
            <a:ext cx="609713" cy="5486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600" fill="hold"/>
                                        <p:tgtEl>
                                          <p:spTgt spid="8"/>
                                        </p:tgtEl>
                                        <p:attrNameLst>
                                          <p:attrName>ppt_w</p:attrName>
                                        </p:attrNameLst>
                                      </p:cBhvr>
                                      <p:tavLst>
                                        <p:tav tm="0">
                                          <p:val>
                                            <p:fltVal val="0"/>
                                          </p:val>
                                        </p:tav>
                                        <p:tav tm="100000">
                                          <p:val>
                                            <p:strVal val="#ppt_w"/>
                                          </p:val>
                                        </p:tav>
                                      </p:tavLst>
                                    </p:anim>
                                    <p:anim calcmode="lin" valueType="num">
                                      <p:cBhvr>
                                        <p:cTn id="8" dur="600" fill="hold"/>
                                        <p:tgtEl>
                                          <p:spTgt spid="8"/>
                                        </p:tgtEl>
                                        <p:attrNameLst>
                                          <p:attrName>ppt_h</p:attrName>
                                        </p:attrNameLst>
                                      </p:cBhvr>
                                      <p:tavLst>
                                        <p:tav tm="0">
                                          <p:val>
                                            <p:fltVal val="0"/>
                                          </p:val>
                                        </p:tav>
                                        <p:tav tm="100000">
                                          <p:val>
                                            <p:strVal val="#ppt_h"/>
                                          </p:val>
                                        </p:tav>
                                      </p:tavLst>
                                    </p:anim>
                                    <p:animEffect transition="in" filter="fade">
                                      <p:cBhvr>
                                        <p:cTn id="9" dur="6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26" Type="http://schemas.openxmlformats.org/officeDocument/2006/relationships/tags" Target="../tags/tag160.xml"/><Relationship Id="rId3" Type="http://schemas.openxmlformats.org/officeDocument/2006/relationships/slideLayout" Target="../slideLayouts/slideLayout21.xml"/><Relationship Id="rId21" Type="http://schemas.openxmlformats.org/officeDocument/2006/relationships/tags" Target="../tags/tag155.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5" Type="http://schemas.openxmlformats.org/officeDocument/2006/relationships/tags" Target="../tags/tag159.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theme" Target="../theme/theme2.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24" Type="http://schemas.openxmlformats.org/officeDocument/2006/relationships/tags" Target="../tags/tag158.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23" Type="http://schemas.openxmlformats.org/officeDocument/2006/relationships/tags" Target="../tags/tag157.xml"/><Relationship Id="rId10" Type="http://schemas.openxmlformats.org/officeDocument/2006/relationships/slideLayout" Target="../slideLayouts/slideLayout28.xml"/><Relationship Id="rId19" Type="http://schemas.openxmlformats.org/officeDocument/2006/relationships/slideLayout" Target="../slideLayouts/slideLayout37.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 Id="rId22" Type="http://schemas.openxmlformats.org/officeDocument/2006/relationships/tags" Target="../tags/tag1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70007" y="443231"/>
            <a:ext cx="10854251" cy="441964"/>
          </a:xfrm>
          <a:prstGeom prst="rect">
            <a:avLst/>
          </a:prstGeom>
        </p:spPr>
        <p:txBody>
          <a:bodyPr vert="horz" lIns="90000" tIns="46800" rIns="90000" bIns="46800" rtlCol="0" anchor="t" anchorCtr="0">
            <a:normAutofit/>
          </a:bodyPr>
          <a:lstStyle/>
          <a:p>
            <a:r>
              <a:rPr lang="zh-CN" altLang="en-US" dirty="0"/>
              <a:t>单击此处编辑母版标题样式</a:t>
            </a:r>
          </a:p>
        </p:txBody>
      </p:sp>
      <p:sp>
        <p:nvSpPr>
          <p:cNvPr id="3" name="文本占位符 2"/>
          <p:cNvSpPr>
            <a:spLocks noGrp="1"/>
          </p:cNvSpPr>
          <p:nvPr>
            <p:ph type="body" idx="1"/>
            <p:custDataLst>
              <p:tags r:id="rId21"/>
            </p:custDataLst>
          </p:nvPr>
        </p:nvSpPr>
        <p:spPr>
          <a:xfrm>
            <a:off x="670007" y="952509"/>
            <a:ext cx="10854251" cy="5388907"/>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2"/>
            </p:custDataLst>
          </p:nvPr>
        </p:nvSpPr>
        <p:spPr>
          <a:xfrm>
            <a:off x="879906" y="6349833"/>
            <a:ext cx="2700501" cy="316800"/>
          </a:xfrm>
          <a:prstGeom prst="rect">
            <a:avLst/>
          </a:prstGeom>
        </p:spPr>
        <p:txBody>
          <a:bodyPr vert="horz" lIns="90000" tIns="46800" rIns="90000" bIns="46800" rtlCol="0" anchor="ctr">
            <a:normAutofit/>
          </a:bodyPr>
          <a:lstStyle>
            <a:lvl1pPr algn="l">
              <a:defRPr sz="12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2021-4-14</a:t>
            </a:fld>
            <a:endParaRPr lang="zh-CN" altLang="en-US"/>
          </a:p>
        </p:txBody>
      </p:sp>
      <p:sp>
        <p:nvSpPr>
          <p:cNvPr id="5" name="页脚占位符 4"/>
          <p:cNvSpPr>
            <a:spLocks noGrp="1"/>
          </p:cNvSpPr>
          <p:nvPr>
            <p:ph type="ftr" sz="quarter" idx="3"/>
            <p:custDataLst>
              <p:tags r:id="rId23"/>
            </p:custDataLst>
          </p:nvPr>
        </p:nvSpPr>
        <p:spPr>
          <a:xfrm>
            <a:off x="4116764" y="6349833"/>
            <a:ext cx="3960735" cy="316800"/>
          </a:xfrm>
          <a:prstGeom prst="rect">
            <a:avLst/>
          </a:prstGeom>
        </p:spPr>
        <p:txBody>
          <a:bodyPr vert="horz" lIns="90000" tIns="46800" rIns="90000" bIns="46800" rtlCol="0" anchor="ctr">
            <a:normAutofit/>
          </a:bodyPr>
          <a:lstStyle>
            <a:lvl1pPr algn="ctr">
              <a:defRPr sz="12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612197" y="6349833"/>
            <a:ext cx="2700501" cy="316800"/>
          </a:xfrm>
          <a:prstGeom prst="rect">
            <a:avLst/>
          </a:prstGeom>
        </p:spPr>
        <p:txBody>
          <a:bodyPr vert="horz" lIns="90000" tIns="46800" rIns="90000" bIns="46800" rtlCol="0" anchor="ctr">
            <a:normAutofit/>
          </a:bodyPr>
          <a:lstStyle>
            <a:lvl1pPr algn="r">
              <a:defRPr sz="12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dirty="0"/>
          </a:p>
        </p:txBody>
      </p:sp>
      <p:sp>
        <p:nvSpPr>
          <p:cNvPr id="7" name="KSO_TEMPLATE" hidden="1"/>
          <p:cNvSpPr/>
          <p:nvPr>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fontAlgn="auto" latinLnBrk="0" hangingPunct="1">
        <a:lnSpc>
          <a:spcPct val="100000"/>
        </a:lnSpc>
        <a:spcBef>
          <a:spcPct val="0"/>
        </a:spcBef>
        <a:buNone/>
        <a:defRPr sz="2400" b="1" u="none" strike="noStrike" kern="1200" cap="none" spc="150" normalizeH="0" baseline="0">
          <a:solidFill>
            <a:schemeClr val="tx1"/>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750"/>
        </a:spcAft>
        <a:buFont typeface="Arial" panose="020B0604020202020204" pitchFamily="34" charset="0"/>
        <a:buChar char="•"/>
        <a:tabLst>
          <a:tab pos="1609725" algn="l"/>
        </a:tabLst>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1"/>
            </p:custDataLst>
          </p:nvPr>
        </p:nvSpPr>
        <p:spPr>
          <a:xfrm>
            <a:off x="670007" y="443231"/>
            <a:ext cx="10854251" cy="441964"/>
          </a:xfrm>
          <a:prstGeom prst="rect">
            <a:avLst/>
          </a:prstGeom>
        </p:spPr>
        <p:txBody>
          <a:bodyPr vert="horz" lIns="90000" tIns="46800" rIns="90000" bIns="46800" rtlCol="0" anchor="t" anchorCtr="0">
            <a:normAutofit/>
          </a:bodyPr>
          <a:lstStyle/>
          <a:p>
            <a:r>
              <a:rPr lang="zh-CN" altLang="en-US" dirty="0"/>
              <a:t>单击此处编辑母版标题样式</a:t>
            </a:r>
          </a:p>
        </p:txBody>
      </p:sp>
      <p:sp>
        <p:nvSpPr>
          <p:cNvPr id="3" name="文本占位符 2"/>
          <p:cNvSpPr>
            <a:spLocks noGrp="1"/>
          </p:cNvSpPr>
          <p:nvPr>
            <p:ph type="body" idx="1"/>
            <p:custDataLst>
              <p:tags r:id="rId22"/>
            </p:custDataLst>
          </p:nvPr>
        </p:nvSpPr>
        <p:spPr>
          <a:xfrm>
            <a:off x="670007" y="952509"/>
            <a:ext cx="10854251" cy="5388907"/>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3"/>
            </p:custDataLst>
          </p:nvPr>
        </p:nvSpPr>
        <p:spPr>
          <a:xfrm>
            <a:off x="879906" y="6349833"/>
            <a:ext cx="2700501" cy="316800"/>
          </a:xfrm>
          <a:prstGeom prst="rect">
            <a:avLst/>
          </a:prstGeom>
        </p:spPr>
        <p:txBody>
          <a:bodyPr vert="horz" lIns="90000" tIns="46800" rIns="90000" bIns="46800" rtlCol="0" anchor="ctr">
            <a:normAutofit/>
          </a:bodyPr>
          <a:lstStyle>
            <a:lvl1pPr algn="l">
              <a:defRPr sz="12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2021-4-14</a:t>
            </a:fld>
            <a:endParaRPr lang="zh-CN" altLang="en-US"/>
          </a:p>
        </p:txBody>
      </p:sp>
      <p:sp>
        <p:nvSpPr>
          <p:cNvPr id="5" name="页脚占位符 4"/>
          <p:cNvSpPr>
            <a:spLocks noGrp="1"/>
          </p:cNvSpPr>
          <p:nvPr>
            <p:ph type="ftr" sz="quarter" idx="3"/>
            <p:custDataLst>
              <p:tags r:id="rId24"/>
            </p:custDataLst>
          </p:nvPr>
        </p:nvSpPr>
        <p:spPr>
          <a:xfrm>
            <a:off x="4116764" y="6349833"/>
            <a:ext cx="3960735" cy="316800"/>
          </a:xfrm>
          <a:prstGeom prst="rect">
            <a:avLst/>
          </a:prstGeom>
        </p:spPr>
        <p:txBody>
          <a:bodyPr vert="horz" lIns="90000" tIns="46800" rIns="90000" bIns="46800" rtlCol="0" anchor="ctr">
            <a:normAutofit/>
          </a:bodyPr>
          <a:lstStyle>
            <a:lvl1pPr algn="ctr">
              <a:defRPr sz="12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25"/>
            </p:custDataLst>
          </p:nvPr>
        </p:nvSpPr>
        <p:spPr>
          <a:xfrm>
            <a:off x="8612197" y="6349833"/>
            <a:ext cx="2700501" cy="316800"/>
          </a:xfrm>
          <a:prstGeom prst="rect">
            <a:avLst/>
          </a:prstGeom>
        </p:spPr>
        <p:txBody>
          <a:bodyPr vert="horz" lIns="90000" tIns="46800" rIns="90000" bIns="46800" rtlCol="0" anchor="ctr">
            <a:normAutofit/>
          </a:bodyPr>
          <a:lstStyle>
            <a:lvl1pPr algn="r">
              <a:defRPr sz="12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dirty="0"/>
          </a:p>
        </p:txBody>
      </p:sp>
      <p:sp>
        <p:nvSpPr>
          <p:cNvPr id="7" name="KSO_TEMPLATE" hidden="1"/>
          <p:cNvSpPr/>
          <p:nvPr>
            <p:custDataLst>
              <p:tags r:id="rId26"/>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 id="2147483686"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fontAlgn="auto" latinLnBrk="0" hangingPunct="1">
        <a:lnSpc>
          <a:spcPct val="100000"/>
        </a:lnSpc>
        <a:spcBef>
          <a:spcPct val="0"/>
        </a:spcBef>
        <a:buNone/>
        <a:defRPr sz="2400" b="1" u="none" strike="noStrike" kern="1200" cap="none" spc="150" normalizeH="0" baseline="0">
          <a:solidFill>
            <a:schemeClr val="tx1"/>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750"/>
        </a:spcAft>
        <a:buFont typeface="Arial" panose="020B0604020202020204" pitchFamily="34" charset="0"/>
        <a:buChar char="•"/>
        <a:tabLst>
          <a:tab pos="1609725" algn="l"/>
        </a:tabLst>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11.xml"/><Relationship Id="rId2" Type="http://schemas.openxmlformats.org/officeDocument/2006/relationships/tags" Target="../tags/tag310.xml"/><Relationship Id="rId1" Type="http://schemas.openxmlformats.org/officeDocument/2006/relationships/tags" Target="../tags/tag309.xml"/><Relationship Id="rId6" Type="http://schemas.openxmlformats.org/officeDocument/2006/relationships/image" Target="../media/image4.jpeg"/><Relationship Id="rId5" Type="http://schemas.openxmlformats.org/officeDocument/2006/relationships/slideLayout" Target="../slideLayouts/slideLayout19.xml"/><Relationship Id="rId4" Type="http://schemas.openxmlformats.org/officeDocument/2006/relationships/tags" Target="../tags/tag312.xml"/></Relationships>
</file>

<file path=ppt/slides/_rels/slide10.xml.rels><?xml version="1.0" encoding="UTF-8" standalone="yes"?>
<Relationships xmlns="http://schemas.openxmlformats.org/package/2006/relationships"><Relationship Id="rId3" Type="http://schemas.openxmlformats.org/officeDocument/2006/relationships/tags" Target="../tags/tag378.xml"/><Relationship Id="rId2" Type="http://schemas.openxmlformats.org/officeDocument/2006/relationships/tags" Target="../tags/tag377.xml"/><Relationship Id="rId1" Type="http://schemas.openxmlformats.org/officeDocument/2006/relationships/tags" Target="../tags/tag376.xml"/><Relationship Id="rId5" Type="http://schemas.openxmlformats.org/officeDocument/2006/relationships/slideLayout" Target="../slideLayouts/slideLayout5.xml"/><Relationship Id="rId4" Type="http://schemas.openxmlformats.org/officeDocument/2006/relationships/tags" Target="../tags/tag379.xml"/></Relationships>
</file>

<file path=ppt/slides/_rels/slide11.xml.rels><?xml version="1.0" encoding="UTF-8" standalone="yes"?>
<Relationships xmlns="http://schemas.openxmlformats.org/package/2006/relationships"><Relationship Id="rId3" Type="http://schemas.openxmlformats.org/officeDocument/2006/relationships/tags" Target="../tags/tag382.xml"/><Relationship Id="rId7" Type="http://schemas.openxmlformats.org/officeDocument/2006/relationships/image" Target="../media/image10.png"/><Relationship Id="rId2" Type="http://schemas.openxmlformats.org/officeDocument/2006/relationships/tags" Target="../tags/tag381.xml"/><Relationship Id="rId1" Type="http://schemas.openxmlformats.org/officeDocument/2006/relationships/tags" Target="../tags/tag380.xml"/><Relationship Id="rId6" Type="http://schemas.openxmlformats.org/officeDocument/2006/relationships/image" Target="../media/image9.png"/><Relationship Id="rId5" Type="http://schemas.openxmlformats.org/officeDocument/2006/relationships/slideLayout" Target="../slideLayouts/slideLayout5.xml"/><Relationship Id="rId4" Type="http://schemas.openxmlformats.org/officeDocument/2006/relationships/tags" Target="../tags/tag383.xml"/></Relationships>
</file>

<file path=ppt/slides/_rels/slide12.xml.rels><?xml version="1.0" encoding="UTF-8" standalone="yes"?>
<Relationships xmlns="http://schemas.openxmlformats.org/package/2006/relationships"><Relationship Id="rId3" Type="http://schemas.openxmlformats.org/officeDocument/2006/relationships/tags" Target="../tags/tag386.xml"/><Relationship Id="rId7" Type="http://schemas.openxmlformats.org/officeDocument/2006/relationships/notesSlide" Target="../notesSlides/notesSlide3.xml"/><Relationship Id="rId2" Type="http://schemas.openxmlformats.org/officeDocument/2006/relationships/tags" Target="../tags/tag385.xml"/><Relationship Id="rId1" Type="http://schemas.openxmlformats.org/officeDocument/2006/relationships/tags" Target="../tags/tag384.xml"/><Relationship Id="rId6" Type="http://schemas.openxmlformats.org/officeDocument/2006/relationships/slideLayout" Target="../slideLayouts/slideLayout5.xml"/><Relationship Id="rId5" Type="http://schemas.openxmlformats.org/officeDocument/2006/relationships/tags" Target="../tags/tag388.xml"/><Relationship Id="rId4" Type="http://schemas.openxmlformats.org/officeDocument/2006/relationships/tags" Target="../tags/tag387.xml"/></Relationships>
</file>

<file path=ppt/slides/_rels/slide13.xml.rels><?xml version="1.0" encoding="UTF-8" standalone="yes"?>
<Relationships xmlns="http://schemas.openxmlformats.org/package/2006/relationships"><Relationship Id="rId3" Type="http://schemas.openxmlformats.org/officeDocument/2006/relationships/tags" Target="../tags/tag391.xml"/><Relationship Id="rId2" Type="http://schemas.openxmlformats.org/officeDocument/2006/relationships/tags" Target="../tags/tag390.xml"/><Relationship Id="rId1" Type="http://schemas.openxmlformats.org/officeDocument/2006/relationships/tags" Target="../tags/tag389.xml"/><Relationship Id="rId5" Type="http://schemas.openxmlformats.org/officeDocument/2006/relationships/slideLayout" Target="../slideLayouts/slideLayout5.xml"/><Relationship Id="rId4" Type="http://schemas.openxmlformats.org/officeDocument/2006/relationships/tags" Target="../tags/tag392.xml"/></Relationships>
</file>

<file path=ppt/slides/_rels/slide14.xml.rels><?xml version="1.0" encoding="UTF-8" standalone="yes"?>
<Relationships xmlns="http://schemas.openxmlformats.org/package/2006/relationships"><Relationship Id="rId3" Type="http://schemas.openxmlformats.org/officeDocument/2006/relationships/tags" Target="../tags/tag395.xml"/><Relationship Id="rId7" Type="http://schemas.openxmlformats.org/officeDocument/2006/relationships/image" Target="../media/image10.png"/><Relationship Id="rId2" Type="http://schemas.openxmlformats.org/officeDocument/2006/relationships/tags" Target="../tags/tag394.xml"/><Relationship Id="rId1" Type="http://schemas.openxmlformats.org/officeDocument/2006/relationships/tags" Target="../tags/tag393.xml"/><Relationship Id="rId6" Type="http://schemas.openxmlformats.org/officeDocument/2006/relationships/slideLayout" Target="../slideLayouts/slideLayout6.xml"/><Relationship Id="rId5" Type="http://schemas.openxmlformats.org/officeDocument/2006/relationships/tags" Target="../tags/tag397.xml"/><Relationship Id="rId4" Type="http://schemas.openxmlformats.org/officeDocument/2006/relationships/tags" Target="../tags/tag396.xml"/></Relationships>
</file>

<file path=ppt/slides/_rels/slide15.xml.rels><?xml version="1.0" encoding="UTF-8" standalone="yes"?>
<Relationships xmlns="http://schemas.openxmlformats.org/package/2006/relationships"><Relationship Id="rId3" Type="http://schemas.openxmlformats.org/officeDocument/2006/relationships/tags" Target="../tags/tag400.xml"/><Relationship Id="rId7" Type="http://schemas.openxmlformats.org/officeDocument/2006/relationships/image" Target="../media/image10.png"/><Relationship Id="rId2" Type="http://schemas.openxmlformats.org/officeDocument/2006/relationships/tags" Target="../tags/tag399.xml"/><Relationship Id="rId1" Type="http://schemas.openxmlformats.org/officeDocument/2006/relationships/tags" Target="../tags/tag398.xml"/><Relationship Id="rId6" Type="http://schemas.openxmlformats.org/officeDocument/2006/relationships/slideLayout" Target="../slideLayouts/slideLayout6.xml"/><Relationship Id="rId5" Type="http://schemas.openxmlformats.org/officeDocument/2006/relationships/tags" Target="../tags/tag402.xml"/><Relationship Id="rId4" Type="http://schemas.openxmlformats.org/officeDocument/2006/relationships/tags" Target="../tags/tag401.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1.xml"/><Relationship Id="rId1" Type="http://schemas.openxmlformats.org/officeDocument/2006/relationships/tags" Target="../tags/tag403.xml"/></Relationships>
</file>

<file path=ppt/slides/_rels/slide2.xml.rels><?xml version="1.0" encoding="UTF-8" standalone="yes"?>
<Relationships xmlns="http://schemas.openxmlformats.org/package/2006/relationships"><Relationship Id="rId8" Type="http://schemas.openxmlformats.org/officeDocument/2006/relationships/tags" Target="../tags/tag320.xml"/><Relationship Id="rId13" Type="http://schemas.openxmlformats.org/officeDocument/2006/relationships/tags" Target="../tags/tag325.xml"/><Relationship Id="rId18" Type="http://schemas.openxmlformats.org/officeDocument/2006/relationships/tags" Target="../tags/tag330.xml"/><Relationship Id="rId3" Type="http://schemas.openxmlformats.org/officeDocument/2006/relationships/tags" Target="../tags/tag315.xml"/><Relationship Id="rId7" Type="http://schemas.openxmlformats.org/officeDocument/2006/relationships/tags" Target="../tags/tag319.xml"/><Relationship Id="rId12" Type="http://schemas.openxmlformats.org/officeDocument/2006/relationships/tags" Target="../tags/tag324.xml"/><Relationship Id="rId17" Type="http://schemas.openxmlformats.org/officeDocument/2006/relationships/tags" Target="../tags/tag329.xml"/><Relationship Id="rId2" Type="http://schemas.openxmlformats.org/officeDocument/2006/relationships/tags" Target="../tags/tag314.xml"/><Relationship Id="rId16" Type="http://schemas.openxmlformats.org/officeDocument/2006/relationships/tags" Target="../tags/tag328.xml"/><Relationship Id="rId20" Type="http://schemas.openxmlformats.org/officeDocument/2006/relationships/notesSlide" Target="../notesSlides/notesSlide1.xml"/><Relationship Id="rId1" Type="http://schemas.openxmlformats.org/officeDocument/2006/relationships/tags" Target="../tags/tag313.xml"/><Relationship Id="rId6" Type="http://schemas.openxmlformats.org/officeDocument/2006/relationships/tags" Target="../tags/tag318.xml"/><Relationship Id="rId11" Type="http://schemas.openxmlformats.org/officeDocument/2006/relationships/tags" Target="../tags/tag323.xml"/><Relationship Id="rId5" Type="http://schemas.openxmlformats.org/officeDocument/2006/relationships/tags" Target="../tags/tag317.xml"/><Relationship Id="rId15" Type="http://schemas.openxmlformats.org/officeDocument/2006/relationships/tags" Target="../tags/tag327.xml"/><Relationship Id="rId10" Type="http://schemas.openxmlformats.org/officeDocument/2006/relationships/tags" Target="../tags/tag322.xml"/><Relationship Id="rId19" Type="http://schemas.openxmlformats.org/officeDocument/2006/relationships/slideLayout" Target="../slideLayouts/slideLayout6.xml"/><Relationship Id="rId4" Type="http://schemas.openxmlformats.org/officeDocument/2006/relationships/tags" Target="../tags/tag316.xml"/><Relationship Id="rId9" Type="http://schemas.openxmlformats.org/officeDocument/2006/relationships/tags" Target="../tags/tag321.xml"/><Relationship Id="rId14" Type="http://schemas.openxmlformats.org/officeDocument/2006/relationships/tags" Target="../tags/tag326.xml"/></Relationships>
</file>

<file path=ppt/slides/_rels/slide3.xml.rels><?xml version="1.0" encoding="UTF-8" standalone="yes"?>
<Relationships xmlns="http://schemas.openxmlformats.org/package/2006/relationships"><Relationship Id="rId8" Type="http://schemas.openxmlformats.org/officeDocument/2006/relationships/tags" Target="../tags/tag338.xml"/><Relationship Id="rId3" Type="http://schemas.openxmlformats.org/officeDocument/2006/relationships/tags" Target="../tags/tag333.xml"/><Relationship Id="rId7" Type="http://schemas.openxmlformats.org/officeDocument/2006/relationships/tags" Target="../tags/tag337.xml"/><Relationship Id="rId2" Type="http://schemas.openxmlformats.org/officeDocument/2006/relationships/tags" Target="../tags/tag332.xml"/><Relationship Id="rId1" Type="http://schemas.openxmlformats.org/officeDocument/2006/relationships/tags" Target="../tags/tag331.xml"/><Relationship Id="rId6" Type="http://schemas.openxmlformats.org/officeDocument/2006/relationships/tags" Target="../tags/tag336.xml"/><Relationship Id="rId11" Type="http://schemas.openxmlformats.org/officeDocument/2006/relationships/image" Target="../media/image5.png"/><Relationship Id="rId5" Type="http://schemas.openxmlformats.org/officeDocument/2006/relationships/tags" Target="../tags/tag335.xml"/><Relationship Id="rId10" Type="http://schemas.openxmlformats.org/officeDocument/2006/relationships/slideLayout" Target="../slideLayouts/slideLayout7.xml"/><Relationship Id="rId4" Type="http://schemas.openxmlformats.org/officeDocument/2006/relationships/tags" Target="../tags/tag334.xml"/><Relationship Id="rId9" Type="http://schemas.openxmlformats.org/officeDocument/2006/relationships/tags" Target="../tags/tag339.xml"/></Relationships>
</file>

<file path=ppt/slides/_rels/slide4.xml.rels><?xml version="1.0" encoding="UTF-8" standalone="yes"?>
<Relationships xmlns="http://schemas.openxmlformats.org/package/2006/relationships"><Relationship Id="rId8" Type="http://schemas.openxmlformats.org/officeDocument/2006/relationships/tags" Target="../tags/tag347.xml"/><Relationship Id="rId3" Type="http://schemas.openxmlformats.org/officeDocument/2006/relationships/tags" Target="../tags/tag342.xml"/><Relationship Id="rId7" Type="http://schemas.openxmlformats.org/officeDocument/2006/relationships/tags" Target="../tags/tag346.xml"/><Relationship Id="rId12" Type="http://schemas.openxmlformats.org/officeDocument/2006/relationships/notesSlide" Target="../notesSlides/notesSlide2.xml"/><Relationship Id="rId2" Type="http://schemas.openxmlformats.org/officeDocument/2006/relationships/tags" Target="../tags/tag341.xml"/><Relationship Id="rId1" Type="http://schemas.openxmlformats.org/officeDocument/2006/relationships/tags" Target="../tags/tag340.xml"/><Relationship Id="rId6" Type="http://schemas.openxmlformats.org/officeDocument/2006/relationships/tags" Target="../tags/tag345.xml"/><Relationship Id="rId11" Type="http://schemas.openxmlformats.org/officeDocument/2006/relationships/slideLayout" Target="../slideLayouts/slideLayout7.xml"/><Relationship Id="rId5" Type="http://schemas.openxmlformats.org/officeDocument/2006/relationships/tags" Target="../tags/tag344.xml"/><Relationship Id="rId10" Type="http://schemas.openxmlformats.org/officeDocument/2006/relationships/tags" Target="../tags/tag349.xml"/><Relationship Id="rId4" Type="http://schemas.openxmlformats.org/officeDocument/2006/relationships/tags" Target="../tags/tag343.xml"/><Relationship Id="rId9" Type="http://schemas.openxmlformats.org/officeDocument/2006/relationships/tags" Target="../tags/tag348.xml"/></Relationships>
</file>

<file path=ppt/slides/_rels/slide5.xml.rels><?xml version="1.0" encoding="UTF-8" standalone="yes"?>
<Relationships xmlns="http://schemas.openxmlformats.org/package/2006/relationships"><Relationship Id="rId3" Type="http://schemas.openxmlformats.org/officeDocument/2006/relationships/tags" Target="../tags/tag352.xml"/><Relationship Id="rId2" Type="http://schemas.openxmlformats.org/officeDocument/2006/relationships/tags" Target="../tags/tag351.xml"/><Relationship Id="rId1" Type="http://schemas.openxmlformats.org/officeDocument/2006/relationships/tags" Target="../tags/tag350.xml"/><Relationship Id="rId6" Type="http://schemas.openxmlformats.org/officeDocument/2006/relationships/slideLayout" Target="../slideLayouts/slideLayout5.xml"/><Relationship Id="rId5" Type="http://schemas.openxmlformats.org/officeDocument/2006/relationships/tags" Target="../tags/tag354.xml"/><Relationship Id="rId4" Type="http://schemas.openxmlformats.org/officeDocument/2006/relationships/tags" Target="../tags/tag353.xml"/></Relationships>
</file>

<file path=ppt/slides/_rels/slide6.xml.rels><?xml version="1.0" encoding="UTF-8" standalone="yes"?>
<Relationships xmlns="http://schemas.openxmlformats.org/package/2006/relationships"><Relationship Id="rId3" Type="http://schemas.openxmlformats.org/officeDocument/2006/relationships/tags" Target="../tags/tag357.xml"/><Relationship Id="rId7" Type="http://schemas.openxmlformats.org/officeDocument/2006/relationships/slide" Target="slide7.xml"/><Relationship Id="rId2" Type="http://schemas.openxmlformats.org/officeDocument/2006/relationships/tags" Target="../tags/tag356.xml"/><Relationship Id="rId1" Type="http://schemas.openxmlformats.org/officeDocument/2006/relationships/tags" Target="../tags/tag355.xml"/><Relationship Id="rId6" Type="http://schemas.openxmlformats.org/officeDocument/2006/relationships/slideLayout" Target="../slideLayouts/slideLayout5.xml"/><Relationship Id="rId5" Type="http://schemas.openxmlformats.org/officeDocument/2006/relationships/tags" Target="../tags/tag359.xml"/><Relationship Id="rId4" Type="http://schemas.openxmlformats.org/officeDocument/2006/relationships/tags" Target="../tags/tag358.xml"/></Relationships>
</file>

<file path=ppt/slides/_rels/slide7.xml.rels><?xml version="1.0" encoding="UTF-8" standalone="yes"?>
<Relationships xmlns="http://schemas.openxmlformats.org/package/2006/relationships"><Relationship Id="rId8" Type="http://schemas.openxmlformats.org/officeDocument/2006/relationships/tags" Target="../tags/tag367.xml"/><Relationship Id="rId3" Type="http://schemas.openxmlformats.org/officeDocument/2006/relationships/tags" Target="../tags/tag362.xml"/><Relationship Id="rId7" Type="http://schemas.openxmlformats.org/officeDocument/2006/relationships/tags" Target="../tags/tag366.xml"/><Relationship Id="rId12" Type="http://schemas.openxmlformats.org/officeDocument/2006/relationships/image" Target="../media/image8.jpeg"/><Relationship Id="rId2" Type="http://schemas.openxmlformats.org/officeDocument/2006/relationships/tags" Target="../tags/tag361.xml"/><Relationship Id="rId1" Type="http://schemas.openxmlformats.org/officeDocument/2006/relationships/tags" Target="../tags/tag360.xml"/><Relationship Id="rId6" Type="http://schemas.openxmlformats.org/officeDocument/2006/relationships/tags" Target="../tags/tag365.xml"/><Relationship Id="rId11" Type="http://schemas.openxmlformats.org/officeDocument/2006/relationships/image" Target="../media/image7.jpeg"/><Relationship Id="rId5" Type="http://schemas.openxmlformats.org/officeDocument/2006/relationships/tags" Target="../tags/tag364.xml"/><Relationship Id="rId10" Type="http://schemas.openxmlformats.org/officeDocument/2006/relationships/image" Target="../media/image6.jpeg"/><Relationship Id="rId4" Type="http://schemas.openxmlformats.org/officeDocument/2006/relationships/tags" Target="../tags/tag363.xml"/><Relationship Id="rId9"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tags" Target="../tags/tag370.xml"/><Relationship Id="rId2" Type="http://schemas.openxmlformats.org/officeDocument/2006/relationships/tags" Target="../tags/tag369.xml"/><Relationship Id="rId1" Type="http://schemas.openxmlformats.org/officeDocument/2006/relationships/tags" Target="../tags/tag368.xml"/><Relationship Id="rId5" Type="http://schemas.openxmlformats.org/officeDocument/2006/relationships/slideLayout" Target="../slideLayouts/slideLayout5.xml"/><Relationship Id="rId4" Type="http://schemas.openxmlformats.org/officeDocument/2006/relationships/tags" Target="../tags/tag371.xml"/></Relationships>
</file>

<file path=ppt/slides/_rels/slide9.xml.rels><?xml version="1.0" encoding="UTF-8" standalone="yes"?>
<Relationships xmlns="http://schemas.openxmlformats.org/package/2006/relationships"><Relationship Id="rId3" Type="http://schemas.openxmlformats.org/officeDocument/2006/relationships/tags" Target="../tags/tag374.xml"/><Relationship Id="rId2" Type="http://schemas.openxmlformats.org/officeDocument/2006/relationships/tags" Target="../tags/tag373.xml"/><Relationship Id="rId1" Type="http://schemas.openxmlformats.org/officeDocument/2006/relationships/tags" Target="../tags/tag372.xml"/><Relationship Id="rId5" Type="http://schemas.openxmlformats.org/officeDocument/2006/relationships/slideLayout" Target="../slideLayouts/slideLayout5.xml"/><Relationship Id="rId4" Type="http://schemas.openxmlformats.org/officeDocument/2006/relationships/tags" Target="../tags/tag37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431223" y="2535021"/>
            <a:ext cx="10829579" cy="812165"/>
          </a:xfrm>
        </p:spPr>
        <p:txBody>
          <a:bodyPr>
            <a:normAutofit fontScale="90000"/>
          </a:bodyPr>
          <a:lstStyle/>
          <a:p>
            <a:pPr algn="ctr"/>
            <a:r>
              <a:rPr lang="zh-CN" altLang="en-US" sz="6665"/>
              <a:t/>
            </a:r>
            <a:br>
              <a:rPr lang="zh-CN" altLang="en-US" sz="6665"/>
            </a:br>
            <a:r>
              <a:rPr lang="zh-CN" altLang="en-US" sz="6665"/>
              <a:t/>
            </a:r>
            <a:br>
              <a:rPr lang="zh-CN" altLang="en-US" sz="6665"/>
            </a:br>
            <a:r>
              <a:rPr lang="zh-CN" altLang="en-US" sz="6665"/>
              <a:t/>
            </a:r>
            <a:br>
              <a:rPr lang="zh-CN" altLang="en-US" sz="6665"/>
            </a:br>
            <a:r>
              <a:rPr lang="en-US" altLang="zh-CN" sz="4400" smtClean="0">
                <a:solidFill>
                  <a:srgbClr val="0000FF"/>
                </a:solidFill>
                <a:latin typeface="宋体" panose="02010600030101010101" pitchFamily="2" charset="-122"/>
                <a:ea typeface="宋体" panose="02010600030101010101" pitchFamily="2" charset="-122"/>
              </a:rPr>
              <a:t>《</a:t>
            </a:r>
            <a:r>
              <a:rPr lang="zh-CN" altLang="en-US" sz="4445" smtClean="0">
                <a:solidFill>
                  <a:srgbClr val="0000FF"/>
                </a:solidFill>
                <a:latin typeface="宋体" panose="02010600030101010101" pitchFamily="2" charset="-122"/>
                <a:ea typeface="宋体" panose="02010600030101010101" pitchFamily="2" charset="-122"/>
              </a:rPr>
              <a:t>教</a:t>
            </a:r>
            <a:r>
              <a:rPr lang="zh-CN" altLang="en-US" sz="4445">
                <a:solidFill>
                  <a:srgbClr val="0000FF"/>
                </a:solidFill>
                <a:latin typeface="宋体" panose="02010600030101010101" pitchFamily="2" charset="-122"/>
                <a:ea typeface="宋体" panose="02010600030101010101" pitchFamily="2" charset="-122"/>
              </a:rPr>
              <a:t>职工子女统筹医疗费管理办</a:t>
            </a:r>
            <a:r>
              <a:rPr lang="zh-CN" altLang="en-US" sz="4445" smtClean="0">
                <a:solidFill>
                  <a:srgbClr val="0000FF"/>
                </a:solidFill>
                <a:latin typeface="宋体" panose="02010600030101010101" pitchFamily="2" charset="-122"/>
                <a:ea typeface="宋体" panose="02010600030101010101" pitchFamily="2" charset="-122"/>
              </a:rPr>
              <a:t>法</a:t>
            </a:r>
            <a:r>
              <a:rPr lang="en-US" altLang="zh-CN" sz="4445" smtClean="0">
                <a:solidFill>
                  <a:srgbClr val="0000FF"/>
                </a:solidFill>
                <a:latin typeface="宋体" panose="02010600030101010101" pitchFamily="2" charset="-122"/>
                <a:ea typeface="宋体" panose="02010600030101010101" pitchFamily="2" charset="-122"/>
              </a:rPr>
              <a:t>》</a:t>
            </a:r>
            <a:r>
              <a:rPr lang="zh-CN" altLang="en-US" sz="2700" smtClean="0">
                <a:solidFill>
                  <a:srgbClr val="0000FF"/>
                </a:solidFill>
                <a:latin typeface="宋体" panose="02010600030101010101" pitchFamily="2" charset="-122"/>
                <a:ea typeface="宋体" panose="02010600030101010101" pitchFamily="2" charset="-122"/>
              </a:rPr>
              <a:t>解读</a:t>
            </a:r>
          </a:p>
        </p:txBody>
      </p:sp>
      <p:sp>
        <p:nvSpPr>
          <p:cNvPr id="7" name="文本占位符 6"/>
          <p:cNvSpPr>
            <a:spLocks noGrp="1"/>
          </p:cNvSpPr>
          <p:nvPr>
            <p:ph type="body" sz="quarter" idx="14"/>
          </p:nvPr>
        </p:nvSpPr>
        <p:spPr>
          <a:xfrm>
            <a:off x="3040380" y="4035425"/>
            <a:ext cx="7916545" cy="409575"/>
          </a:xfrm>
        </p:spPr>
        <p:txBody>
          <a:bodyPr>
            <a:noAutofit/>
          </a:bodyPr>
          <a:lstStyle/>
          <a:p>
            <a:r>
              <a:rPr lang="zh-CN" altLang="en-US">
                <a:solidFill>
                  <a:srgbClr val="0000FF"/>
                </a:solidFill>
                <a:latin typeface="宋体" panose="02010600030101010101" pitchFamily="2" charset="-122"/>
                <a:ea typeface="宋体" panose="02010600030101010101" pitchFamily="2" charset="-122"/>
                <a:cs typeface="宋体" panose="02010600030101010101" pitchFamily="2" charset="-122"/>
              </a:rPr>
              <a:t>（2009年3月制定，2020年12月第一次修订）</a:t>
            </a:r>
          </a:p>
        </p:txBody>
      </p:sp>
      <p:sp>
        <p:nvSpPr>
          <p:cNvPr id="5" name="矩形 4"/>
          <p:cNvSpPr/>
          <p:nvPr>
            <p:custDataLst>
              <p:tags r:id="rId2"/>
            </p:custDataLst>
          </p:nvPr>
        </p:nvSpPr>
        <p:spPr>
          <a:xfrm>
            <a:off x="0" y="6692265"/>
            <a:ext cx="9472295" cy="16573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6" name="Text Box 7"/>
          <p:cNvSpPr txBox="1">
            <a:spLocks noChangeArrowheads="1"/>
          </p:cNvSpPr>
          <p:nvPr>
            <p:custDataLst>
              <p:tags r:id="rId3"/>
            </p:custDataLst>
          </p:nvPr>
        </p:nvSpPr>
        <p:spPr bwMode="gray">
          <a:xfrm>
            <a:off x="8710592" y="6511349"/>
            <a:ext cx="3330617" cy="374582"/>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smtClean="0">
                <a:solidFill>
                  <a:srgbClr val="0000FF"/>
                </a:solidFill>
                <a:ea typeface="微软雅黑" panose="020B0503020204020204" pitchFamily="34" charset="-122"/>
                <a:cs typeface="+mn-ea"/>
                <a:sym typeface="微软雅黑" panose="020B0503020204020204" pitchFamily="34" charset="-122"/>
              </a:rPr>
              <a:t>后勤保障部保健站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8" name="矩形 7"/>
          <p:cNvSpPr/>
          <p:nvPr>
            <p:custDataLst>
              <p:tags r:id="rId4"/>
            </p:custDataLst>
          </p:nvPr>
        </p:nvSpPr>
        <p:spPr>
          <a:xfrm flipV="1">
            <a:off x="11260455" y="6692265"/>
            <a:ext cx="930910" cy="16573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pic>
        <p:nvPicPr>
          <p:cNvPr id="40" name="图片 39"/>
          <p:cNvPicPr>
            <a:picLocks noChangeAspect="1"/>
          </p:cNvPicPr>
          <p:nvPr/>
        </p:nvPicPr>
        <p:blipFill>
          <a:blip r:embed="rId6" cstate="print">
            <a:extLst>
              <a:ext uri="{28A0092B-C50C-407E-A947-70E740481C1C}">
                <a14:useLocalDpi xmlns:a14="http://schemas.microsoft.com/office/drawing/2010/main" val="0"/>
              </a:ext>
            </a:extLst>
          </a:blip>
          <a:srcRect l="4658" r="868" b="6250"/>
          <a:stretch>
            <a:fillRect/>
          </a:stretch>
        </p:blipFill>
        <p:spPr>
          <a:xfrm>
            <a:off x="0" y="0"/>
            <a:ext cx="3783965" cy="70421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5471" y="173840"/>
            <a:ext cx="10854251" cy="441964"/>
          </a:xfrm>
        </p:spPr>
        <p:txBody>
          <a:bodyPr/>
          <a:lstStyle/>
          <a:p>
            <a:r>
              <a:rPr lang="zh-CN" altLang="en-US" sz="2800" b="0" smtClean="0">
                <a:solidFill>
                  <a:schemeClr val="tx1"/>
                </a:solidFill>
                <a:latin typeface="+mn-ea"/>
                <a:ea typeface="+mn-ea"/>
              </a:rPr>
              <a:t>文件解</a:t>
            </a:r>
            <a:r>
              <a:rPr lang="zh-CN" altLang="en-US" sz="2800" b="0">
                <a:solidFill>
                  <a:schemeClr val="tx1"/>
                </a:solidFill>
                <a:latin typeface="+mn-ea"/>
                <a:ea typeface="+mn-ea"/>
              </a:rPr>
              <a:t>读</a:t>
            </a:r>
          </a:p>
        </p:txBody>
      </p:sp>
      <p:sp>
        <p:nvSpPr>
          <p:cNvPr id="3" name="文本占位符 2"/>
          <p:cNvSpPr>
            <a:spLocks noGrp="1"/>
          </p:cNvSpPr>
          <p:nvPr>
            <p:ph type="body" idx="1"/>
          </p:nvPr>
        </p:nvSpPr>
        <p:spPr>
          <a:xfrm>
            <a:off x="725471" y="803302"/>
            <a:ext cx="5284223" cy="381003"/>
          </a:xfrm>
        </p:spPr>
        <p:txBody>
          <a:bodyPr/>
          <a:lstStyle/>
          <a:p>
            <a:r>
              <a:rPr lang="zh-CN" altLang="en-US" smtClean="0">
                <a:solidFill>
                  <a:srgbClr val="0000FF"/>
                </a:solidFill>
                <a:latin typeface="+mn-ea"/>
                <a:ea typeface="+mn-ea"/>
              </a:rPr>
              <a:t>文件内容</a:t>
            </a:r>
            <a:endParaRPr lang="zh-CN" altLang="en-US">
              <a:solidFill>
                <a:srgbClr val="0000FF"/>
              </a:solidFill>
              <a:latin typeface="+mn-ea"/>
              <a:ea typeface="+mn-ea"/>
            </a:endParaRPr>
          </a:p>
        </p:txBody>
      </p:sp>
      <p:sp>
        <p:nvSpPr>
          <p:cNvPr id="4" name="内容占位符 3"/>
          <p:cNvSpPr>
            <a:spLocks noGrp="1"/>
          </p:cNvSpPr>
          <p:nvPr>
            <p:ph sz="half" idx="2"/>
          </p:nvPr>
        </p:nvSpPr>
        <p:spPr>
          <a:xfrm>
            <a:off x="245771" y="1251277"/>
            <a:ext cx="7749632" cy="5373495"/>
          </a:xfrm>
          <a:ln>
            <a:solidFill>
              <a:schemeClr val="accent1"/>
            </a:solidFill>
            <a:prstDash val="sysDot"/>
          </a:ln>
        </p:spPr>
        <p:txBody>
          <a:bodyPr/>
          <a:lstStyle/>
          <a:p>
            <a:pPr marL="0" indent="0" hangingPunct="0">
              <a:lnSpc>
                <a:spcPct val="150000"/>
              </a:lnSpc>
              <a:spcAft>
                <a:spcPts val="0"/>
              </a:spcAft>
              <a:buNone/>
            </a:pPr>
            <a:r>
              <a:rPr lang="en-US" altLang="zh-CN" smtClean="0"/>
              <a:t>     </a:t>
            </a:r>
            <a:endParaRPr lang="en-US" altLang="zh-CN" b="1" smtClean="0"/>
          </a:p>
          <a:p>
            <a:pPr hangingPunct="0"/>
            <a:endParaRPr lang="zh-CN" altLang="zh-CN"/>
          </a:p>
          <a:p>
            <a:pPr marL="0" indent="0">
              <a:buNone/>
            </a:pPr>
            <a:r>
              <a:rPr lang="en-US" altLang="zh-CN" kern="100" smtClean="0">
                <a:latin typeface="+mn-ea"/>
                <a:ea typeface="+mn-ea"/>
                <a:cs typeface="宋体" panose="02010600030101010101" pitchFamily="2" charset="-122"/>
              </a:rPr>
              <a:t>  </a:t>
            </a:r>
            <a:endParaRPr lang="zh-CN" altLang="en-US" kern="100">
              <a:latin typeface="+mn-ea"/>
              <a:ea typeface="+mn-ea"/>
              <a:cs typeface="宋体" panose="02010600030101010101" pitchFamily="2" charset="-122"/>
            </a:endParaRPr>
          </a:p>
        </p:txBody>
      </p:sp>
      <p:sp>
        <p:nvSpPr>
          <p:cNvPr id="5" name="文本占位符 4"/>
          <p:cNvSpPr>
            <a:spLocks noGrp="1"/>
          </p:cNvSpPr>
          <p:nvPr>
            <p:ph type="body" sz="quarter" idx="3"/>
          </p:nvPr>
        </p:nvSpPr>
        <p:spPr>
          <a:xfrm>
            <a:off x="8513618" y="870272"/>
            <a:ext cx="5284223" cy="381003"/>
          </a:xfrm>
        </p:spPr>
        <p:txBody>
          <a:bodyPr/>
          <a:lstStyle/>
          <a:p>
            <a:r>
              <a:rPr lang="zh-CN" altLang="en-US" smtClean="0">
                <a:solidFill>
                  <a:srgbClr val="0000FF"/>
                </a:solidFill>
                <a:latin typeface="+mn-ea"/>
                <a:ea typeface="+mn-ea"/>
              </a:rPr>
              <a:t>备注</a:t>
            </a:r>
            <a:endParaRPr lang="zh-CN" altLang="en-US">
              <a:solidFill>
                <a:srgbClr val="0000FF"/>
              </a:solidFill>
              <a:latin typeface="+mn-ea"/>
              <a:ea typeface="+mn-ea"/>
            </a:endParaRPr>
          </a:p>
        </p:txBody>
      </p:sp>
      <p:sp>
        <p:nvSpPr>
          <p:cNvPr id="6" name="内容占位符 5"/>
          <p:cNvSpPr>
            <a:spLocks noGrp="1"/>
          </p:cNvSpPr>
          <p:nvPr>
            <p:ph sz="quarter" idx="4"/>
          </p:nvPr>
        </p:nvSpPr>
        <p:spPr>
          <a:xfrm>
            <a:off x="8280234" y="1251277"/>
            <a:ext cx="3627749" cy="5373495"/>
          </a:xfrm>
          <a:ln>
            <a:solidFill>
              <a:schemeClr val="accent1"/>
            </a:solidFill>
            <a:prstDash val="sysDash"/>
          </a:ln>
        </p:spPr>
        <p:txBody>
          <a:bodyPr/>
          <a:lstStyle/>
          <a:p>
            <a:endParaRPr lang="en-US" altLang="zh-CN" smtClean="0"/>
          </a:p>
          <a:p>
            <a:pPr marL="0" indent="0">
              <a:buNone/>
            </a:pPr>
            <a:endParaRPr lang="en-US" altLang="zh-CN" smtClean="0"/>
          </a:p>
        </p:txBody>
      </p:sp>
      <p:sp>
        <p:nvSpPr>
          <p:cNvPr id="8" name="矩形 7"/>
          <p:cNvSpPr/>
          <p:nvPr>
            <p:custDataLst>
              <p:tags r:id="rId1"/>
            </p:custDataLst>
          </p:nvPr>
        </p:nvSpPr>
        <p:spPr>
          <a:xfrm flipV="1">
            <a:off x="11095355" y="6692265"/>
            <a:ext cx="1097915" cy="1936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9" name="Text Box 7"/>
          <p:cNvSpPr txBox="1">
            <a:spLocks noChangeArrowheads="1"/>
          </p:cNvSpPr>
          <p:nvPr>
            <p:custDataLst>
              <p:tags r:id="rId2"/>
            </p:custDataLst>
          </p:nvPr>
        </p:nvSpPr>
        <p:spPr bwMode="gray">
          <a:xfrm>
            <a:off x="8513618" y="6363609"/>
            <a:ext cx="3394365" cy="522326"/>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cxnSp>
        <p:nvCxnSpPr>
          <p:cNvPr id="10" name="直接连接符 9"/>
          <p:cNvCxnSpPr/>
          <p:nvPr>
            <p:custDataLst>
              <p:tags r:id="rId3"/>
            </p:custDataLst>
          </p:nvPr>
        </p:nvCxnSpPr>
        <p:spPr>
          <a:xfrm>
            <a:off x="133019" y="758826"/>
            <a:ext cx="11774964" cy="22247"/>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1" name="矩形 10"/>
          <p:cNvSpPr/>
          <p:nvPr>
            <p:custDataLst>
              <p:tags r:id="rId4"/>
            </p:custDataLst>
          </p:nvPr>
        </p:nvSpPr>
        <p:spPr>
          <a:xfrm>
            <a:off x="0" y="6692265"/>
            <a:ext cx="9338310" cy="16573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2" name="矩形 11"/>
          <p:cNvSpPr/>
          <p:nvPr/>
        </p:nvSpPr>
        <p:spPr>
          <a:xfrm>
            <a:off x="245771" y="1251277"/>
            <a:ext cx="7633854" cy="5634876"/>
          </a:xfrm>
          <a:prstGeom prst="rect">
            <a:avLst/>
          </a:prstGeom>
        </p:spPr>
        <p:txBody>
          <a:bodyPr wrap="square">
            <a:spAutoFit/>
          </a:bodyPr>
          <a:lstStyle/>
          <a:p>
            <a:pPr indent="408305" algn="just" hangingPunct="0">
              <a:lnSpc>
                <a:spcPct val="150000"/>
              </a:lnSpc>
              <a:spcAft>
                <a:spcPts val="0"/>
              </a:spcAft>
            </a:pPr>
            <a:r>
              <a:rPr lang="zh-CN" altLang="zh-CN" sz="1600" b="1" kern="100" dirty="0">
                <a:latin typeface="+mn-ea"/>
                <a:cs typeface="宋体" panose="02010600030101010101" pitchFamily="2" charset="-122"/>
              </a:rPr>
              <a:t>第六条</a:t>
            </a:r>
            <a:r>
              <a:rPr lang="zh-CN" altLang="zh-CN" sz="1600" kern="100" dirty="0">
                <a:latin typeface="+mn-ea"/>
                <a:cs typeface="宋体" panose="02010600030101010101" pitchFamily="2" charset="-122"/>
              </a:rPr>
              <a:t>  挂靠办法</a:t>
            </a:r>
            <a:endParaRPr lang="zh-CN" altLang="zh-CN" sz="1600" kern="100" dirty="0">
              <a:latin typeface="+mn-ea"/>
              <a:cs typeface="Times New Roman" panose="02020603050405020304" pitchFamily="18" charset="0"/>
            </a:endParaRPr>
          </a:p>
          <a:p>
            <a:pPr indent="406400" algn="just" hangingPunct="0">
              <a:lnSpc>
                <a:spcPct val="150000"/>
              </a:lnSpc>
              <a:spcAft>
                <a:spcPts val="0"/>
              </a:spcAft>
            </a:pPr>
            <a:r>
              <a:rPr lang="zh-CN" altLang="zh-CN" sz="1600" kern="100" dirty="0">
                <a:latin typeface="+mn-ea"/>
                <a:cs typeface="宋体" panose="02010600030101010101" pitchFamily="2" charset="-122"/>
              </a:rPr>
              <a:t>（一）夫妻一方在机关单位，另一方在事业单位的，由机关单位负责医</a:t>
            </a:r>
            <a:r>
              <a:rPr lang="zh-CN" altLang="zh-CN" sz="1600" kern="100" dirty="0" smtClean="0">
                <a:latin typeface="+mn-ea"/>
                <a:cs typeface="宋体" panose="02010600030101010101" pitchFamily="2" charset="-122"/>
              </a:rPr>
              <a:t>疗费用管理</a:t>
            </a:r>
            <a:r>
              <a:rPr lang="zh-CN" altLang="zh-CN" sz="1600" kern="100" dirty="0">
                <a:latin typeface="+mn-ea"/>
                <a:cs typeface="宋体" panose="02010600030101010101" pitchFamily="2" charset="-122"/>
              </a:rPr>
              <a:t>。</a:t>
            </a:r>
            <a:endParaRPr lang="zh-CN" altLang="zh-CN" sz="1600" kern="100" dirty="0">
              <a:latin typeface="+mn-ea"/>
              <a:cs typeface="Times New Roman" panose="02020603050405020304" pitchFamily="18" charset="0"/>
            </a:endParaRPr>
          </a:p>
          <a:p>
            <a:pPr indent="406400" algn="just" hangingPunct="0">
              <a:lnSpc>
                <a:spcPct val="150000"/>
              </a:lnSpc>
              <a:spcAft>
                <a:spcPts val="0"/>
              </a:spcAft>
            </a:pPr>
            <a:r>
              <a:rPr lang="zh-CN" altLang="zh-CN" sz="1600" kern="100" dirty="0">
                <a:latin typeface="+mn-ea"/>
                <a:cs typeface="宋体" panose="02010600030101010101" pitchFamily="2" charset="-122"/>
              </a:rPr>
              <a:t>（二）夫妻一方在机关事业单位，另一方在企业单位的，由我校负责医疗费用管理。</a:t>
            </a:r>
            <a:endParaRPr lang="zh-CN" altLang="zh-CN" sz="1600" kern="100" dirty="0">
              <a:latin typeface="+mn-ea"/>
              <a:cs typeface="Times New Roman" panose="02020603050405020304" pitchFamily="18" charset="0"/>
            </a:endParaRPr>
          </a:p>
          <a:p>
            <a:pPr indent="406400" algn="just" hangingPunct="0">
              <a:lnSpc>
                <a:spcPct val="150000"/>
              </a:lnSpc>
              <a:spcAft>
                <a:spcPts val="0"/>
              </a:spcAft>
            </a:pPr>
            <a:r>
              <a:rPr lang="zh-CN" altLang="zh-CN" sz="1600" kern="100" dirty="0">
                <a:latin typeface="+mn-ea"/>
                <a:cs typeface="宋体" panose="02010600030101010101" pitchFamily="2" charset="-122"/>
              </a:rPr>
              <a:t>（三）夫妻一方在机关事业单位，另一方属市区以外单位，或无单位的，可选择由我校负责医疗费用管理，并向上述一方收取子女统筹医疗费；</a:t>
            </a:r>
            <a:endParaRPr lang="zh-CN" altLang="zh-CN" sz="1600" kern="100" dirty="0">
              <a:latin typeface="+mn-ea"/>
              <a:cs typeface="Times New Roman" panose="02020603050405020304" pitchFamily="18" charset="0"/>
            </a:endParaRPr>
          </a:p>
          <a:p>
            <a:pPr indent="406400" algn="just" hangingPunct="0">
              <a:lnSpc>
                <a:spcPct val="150000"/>
              </a:lnSpc>
              <a:spcAft>
                <a:spcPts val="0"/>
              </a:spcAft>
            </a:pPr>
            <a:r>
              <a:rPr lang="zh-CN" altLang="zh-CN" sz="1600" kern="100" dirty="0">
                <a:solidFill>
                  <a:srgbClr val="FF0000"/>
                </a:solidFill>
                <a:latin typeface="+mn-ea"/>
                <a:cs typeface="宋体" panose="02010600030101010101" pitchFamily="2" charset="-122"/>
              </a:rPr>
              <a:t>（四）夫妻离异，由离异后抚养子女的一方（不含承担部分生活费的一方）负责医药费管理。</a:t>
            </a:r>
            <a:endParaRPr lang="zh-CN" altLang="zh-CN" sz="1600" kern="100" dirty="0">
              <a:solidFill>
                <a:srgbClr val="FF0000"/>
              </a:solidFill>
              <a:latin typeface="+mn-ea"/>
              <a:cs typeface="Times New Roman" panose="02020603050405020304" pitchFamily="18" charset="0"/>
            </a:endParaRPr>
          </a:p>
          <a:p>
            <a:pPr hangingPunct="0">
              <a:lnSpc>
                <a:spcPct val="150000"/>
              </a:lnSpc>
            </a:pPr>
            <a:r>
              <a:rPr lang="en-US" altLang="zh-CN" sz="1600" kern="100" dirty="0" smtClean="0">
                <a:latin typeface="+mn-ea"/>
                <a:cs typeface="宋体" panose="02010600030101010101" pitchFamily="2" charset="-122"/>
              </a:rPr>
              <a:t>       </a:t>
            </a:r>
            <a:r>
              <a:rPr lang="zh-CN" altLang="zh-CN" sz="1600" kern="100" dirty="0" smtClean="0">
                <a:latin typeface="+mn-ea"/>
                <a:cs typeface="宋体" panose="02010600030101010101" pitchFamily="2" charset="-122"/>
              </a:rPr>
              <a:t>（</a:t>
            </a:r>
            <a:r>
              <a:rPr lang="zh-CN" altLang="zh-CN" sz="1600" kern="100" dirty="0">
                <a:latin typeface="+mn-ea"/>
                <a:cs typeface="宋体" panose="02010600030101010101" pitchFamily="2" charset="-122"/>
              </a:rPr>
              <a:t>五）夫妻一方在我校工作，另一方在部队的，由我校管理并均由我校报销</a:t>
            </a:r>
            <a:r>
              <a:rPr lang="zh-CN" altLang="zh-CN" sz="1600" kern="100" dirty="0" smtClean="0">
                <a:latin typeface="+mn-ea"/>
                <a:cs typeface="宋体" panose="02010600030101010101" pitchFamily="2" charset="-122"/>
              </a:rPr>
              <a:t>。</a:t>
            </a:r>
            <a:endParaRPr lang="en-US" altLang="zh-CN" sz="1600" kern="100" dirty="0" smtClean="0">
              <a:latin typeface="+mn-ea"/>
              <a:cs typeface="宋体" panose="02010600030101010101" pitchFamily="2" charset="-122"/>
            </a:endParaRPr>
          </a:p>
          <a:p>
            <a:pPr hangingPunct="0">
              <a:lnSpc>
                <a:spcPct val="150000"/>
              </a:lnSpc>
            </a:pPr>
            <a:r>
              <a:rPr lang="en-US" altLang="zh-CN" sz="1600" kern="100" dirty="0">
                <a:latin typeface="+mn-ea"/>
              </a:rPr>
              <a:t> </a:t>
            </a:r>
            <a:r>
              <a:rPr lang="en-US" altLang="zh-CN" sz="1600" kern="100" dirty="0" smtClean="0">
                <a:latin typeface="+mn-ea"/>
              </a:rPr>
              <a:t>      </a:t>
            </a:r>
            <a:r>
              <a:rPr lang="zh-CN" altLang="zh-CN" sz="1600" dirty="0" smtClean="0">
                <a:latin typeface="+mn-ea"/>
              </a:rPr>
              <a:t>（</a:t>
            </a:r>
            <a:r>
              <a:rPr lang="zh-CN" altLang="zh-CN" sz="1600" dirty="0">
                <a:latin typeface="+mn-ea"/>
              </a:rPr>
              <a:t>六）单亲（丧父或丧母）、烈士子女，由我校管理并均由我校报销。</a:t>
            </a:r>
          </a:p>
          <a:p>
            <a:pPr hangingPunct="0">
              <a:lnSpc>
                <a:spcPct val="150000"/>
              </a:lnSpc>
            </a:pPr>
            <a:r>
              <a:rPr lang="en-US" altLang="zh-CN" sz="1600" dirty="0" smtClean="0">
                <a:latin typeface="+mn-ea"/>
              </a:rPr>
              <a:t>       </a:t>
            </a:r>
            <a:r>
              <a:rPr lang="zh-CN" altLang="zh-CN" sz="1600" dirty="0" smtClean="0">
                <a:latin typeface="+mn-ea"/>
              </a:rPr>
              <a:t>（</a:t>
            </a:r>
            <a:r>
              <a:rPr lang="zh-CN" altLang="zh-CN" sz="1600" dirty="0">
                <a:latin typeface="+mn-ea"/>
              </a:rPr>
              <a:t>七）非独生子女家庭所有子女的医疗费统筹必须挂靠在一方单位。</a:t>
            </a:r>
          </a:p>
          <a:p>
            <a:pPr hangingPunct="0">
              <a:lnSpc>
                <a:spcPct val="150000"/>
              </a:lnSpc>
            </a:pPr>
            <a:r>
              <a:rPr lang="en-US" altLang="zh-CN" sz="1600" dirty="0" smtClean="0">
                <a:latin typeface="+mn-ea"/>
              </a:rPr>
              <a:t>       </a:t>
            </a:r>
            <a:r>
              <a:rPr lang="zh-CN" altLang="zh-CN" sz="1600" dirty="0" smtClean="0">
                <a:solidFill>
                  <a:srgbClr val="FF0000"/>
                </a:solidFill>
                <a:latin typeface="+mn-ea"/>
              </a:rPr>
              <a:t>（</a:t>
            </a:r>
            <a:r>
              <a:rPr lang="zh-CN" altLang="zh-CN" sz="1600" dirty="0">
                <a:solidFill>
                  <a:srgbClr val="FF0000"/>
                </a:solidFill>
                <a:latin typeface="+mn-ea"/>
              </a:rPr>
              <a:t>八）参保单位有变动的职工需每年</a:t>
            </a:r>
            <a:r>
              <a:rPr lang="en-US" altLang="zh-CN" sz="1600" dirty="0">
                <a:solidFill>
                  <a:srgbClr val="FF0000"/>
                </a:solidFill>
                <a:latin typeface="+mn-ea"/>
              </a:rPr>
              <a:t>5</a:t>
            </a:r>
            <a:r>
              <a:rPr lang="zh-CN" altLang="zh-CN" sz="1600" dirty="0">
                <a:solidFill>
                  <a:srgbClr val="FF0000"/>
                </a:solidFill>
                <a:latin typeface="+mn-ea"/>
              </a:rPr>
              <a:t>月份到保健站等相关职能部门登记变动信息，未登记的职工按上年有关信息自动顺延参保。</a:t>
            </a:r>
          </a:p>
          <a:p>
            <a:pPr indent="406400" algn="just" hangingPunct="0">
              <a:lnSpc>
                <a:spcPts val="2900"/>
              </a:lnSpc>
              <a:spcAft>
                <a:spcPts val="0"/>
              </a:spcAft>
            </a:pPr>
            <a:endParaRPr lang="zh-CN" altLang="zh-CN" sz="14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4" name="矩形 13"/>
          <p:cNvSpPr/>
          <p:nvPr/>
        </p:nvSpPr>
        <p:spPr>
          <a:xfrm>
            <a:off x="8513445" y="1659890"/>
            <a:ext cx="3299460" cy="6435095"/>
          </a:xfrm>
          <a:prstGeom prst="rect">
            <a:avLst/>
          </a:prstGeom>
        </p:spPr>
        <p:txBody>
          <a:bodyPr wrap="square">
            <a:spAutoFit/>
          </a:bodyPr>
          <a:lstStyle/>
          <a:p>
            <a:pPr algn="just">
              <a:spcAft>
                <a:spcPts val="0"/>
              </a:spcAft>
            </a:pPr>
            <a:r>
              <a:rPr lang="zh-CN" altLang="en-US" sz="1600" kern="100" dirty="0" smtClean="0">
                <a:solidFill>
                  <a:srgbClr val="FF0000"/>
                </a:solidFill>
                <a:latin typeface="+mn-ea"/>
                <a:cs typeface="Times New Roman" panose="02020603050405020304" pitchFamily="18" charset="0"/>
                <a:sym typeface="Wingdings" panose="05000000000000000000" pitchFamily="2" charset="2"/>
              </a:rPr>
              <a:t></a:t>
            </a:r>
            <a:r>
              <a:rPr lang="zh-CN" altLang="zh-CN" sz="1600" kern="100" dirty="0" smtClean="0">
                <a:solidFill>
                  <a:srgbClr val="FF0000"/>
                </a:solidFill>
                <a:latin typeface="+mn-ea"/>
                <a:cs typeface="Times New Roman" panose="02020603050405020304" pitchFamily="18" charset="0"/>
              </a:rPr>
              <a:t>依</a:t>
            </a:r>
            <a:r>
              <a:rPr lang="zh-CN" altLang="zh-CN" sz="1600" kern="100" dirty="0">
                <a:solidFill>
                  <a:srgbClr val="FF0000"/>
                </a:solidFill>
                <a:latin typeface="+mn-ea"/>
                <a:cs typeface="Times New Roman" panose="02020603050405020304" pitchFamily="18" charset="0"/>
              </a:rPr>
              <a:t>据《常州市市区行政事业单位职工子女统筹医疗费管理办法》（常政发</a:t>
            </a:r>
            <a:r>
              <a:rPr lang="zh-CN" altLang="zh-CN" sz="1600" kern="100" dirty="0">
                <a:solidFill>
                  <a:srgbClr val="FF0000"/>
                </a:solidFill>
                <a:latin typeface="+mn-ea"/>
                <a:cs typeface="微软雅黑" panose="020B0503020204020204" pitchFamily="34" charset="-122"/>
              </a:rPr>
              <a:t>〔</a:t>
            </a:r>
            <a:r>
              <a:rPr lang="en-US" altLang="zh-CN" sz="1600" kern="100" dirty="0">
                <a:solidFill>
                  <a:srgbClr val="FF0000"/>
                </a:solidFill>
                <a:latin typeface="+mn-ea"/>
                <a:cs typeface="Times New Roman" panose="02020603050405020304" pitchFamily="18" charset="0"/>
              </a:rPr>
              <a:t>2011</a:t>
            </a:r>
            <a:r>
              <a:rPr lang="zh-CN" altLang="zh-CN" sz="1600" kern="100" dirty="0">
                <a:solidFill>
                  <a:srgbClr val="FF0000"/>
                </a:solidFill>
                <a:latin typeface="+mn-ea"/>
                <a:cs typeface="微软雅黑" panose="020B0503020204020204" pitchFamily="34" charset="-122"/>
              </a:rPr>
              <a:t>〕</a:t>
            </a:r>
            <a:r>
              <a:rPr lang="en-US" altLang="zh-CN" sz="1600" kern="100" dirty="0">
                <a:solidFill>
                  <a:srgbClr val="FF0000"/>
                </a:solidFill>
                <a:latin typeface="+mn-ea"/>
                <a:cs typeface="Times New Roman" panose="02020603050405020304" pitchFamily="18" charset="0"/>
              </a:rPr>
              <a:t>170</a:t>
            </a:r>
            <a:r>
              <a:rPr lang="zh-CN" altLang="zh-CN" sz="1600" kern="100" dirty="0">
                <a:solidFill>
                  <a:srgbClr val="FF0000"/>
                </a:solidFill>
                <a:latin typeface="+mn-ea"/>
                <a:cs typeface="Times New Roman" panose="02020603050405020304" pitchFamily="18" charset="0"/>
              </a:rPr>
              <a:t>号）第三章第四</a:t>
            </a:r>
            <a:r>
              <a:rPr lang="zh-CN" altLang="zh-CN" sz="1600" kern="100" dirty="0" smtClean="0">
                <a:solidFill>
                  <a:srgbClr val="FF0000"/>
                </a:solidFill>
                <a:latin typeface="+mn-ea"/>
                <a:cs typeface="Times New Roman" panose="02020603050405020304" pitchFamily="18" charset="0"/>
              </a:rPr>
              <a:t>条</a:t>
            </a:r>
            <a:endParaRPr lang="en-US" altLang="zh-CN" sz="1600" kern="100" dirty="0">
              <a:solidFill>
                <a:srgbClr val="FF0000"/>
              </a:solidFill>
              <a:effectLst/>
              <a:latin typeface="+mn-ea"/>
              <a:cs typeface="Times New Roman" panose="02020603050405020304" pitchFamily="18" charset="0"/>
            </a:endParaRPr>
          </a:p>
          <a:p>
            <a:pPr algn="just">
              <a:spcAft>
                <a:spcPts val="0"/>
              </a:spcAft>
            </a:pPr>
            <a:endParaRPr lang="en-US" altLang="zh-CN" sz="1600" kern="100" dirty="0" smtClean="0">
              <a:solidFill>
                <a:srgbClr val="FF0000"/>
              </a:solidFill>
              <a:latin typeface="+mn-ea"/>
              <a:cs typeface="Times New Roman" panose="02020603050405020304" pitchFamily="18" charset="0"/>
            </a:endParaRPr>
          </a:p>
          <a:p>
            <a:pPr algn="just">
              <a:spcAft>
                <a:spcPts val="0"/>
              </a:spcAft>
            </a:pPr>
            <a:r>
              <a:rPr lang="zh-CN" altLang="en-US" sz="1600" kern="100" dirty="0" smtClean="0">
                <a:solidFill>
                  <a:srgbClr val="FF0000"/>
                </a:solidFill>
                <a:latin typeface="+mn-ea"/>
                <a:cs typeface="Times New Roman" panose="02020603050405020304" pitchFamily="18" charset="0"/>
                <a:sym typeface="Wingdings" panose="05000000000000000000" pitchFamily="2" charset="2"/>
              </a:rPr>
              <a:t>挂靠办法分类参照上级文件，较原文件更加详细全面。例如另一方为公务员，建议参加对方单位统筹；另一方为企业单位</a:t>
            </a:r>
            <a:r>
              <a:rPr lang="en-US" altLang="zh-CN" sz="1600" kern="100" dirty="0" smtClean="0">
                <a:solidFill>
                  <a:srgbClr val="FF0000"/>
                </a:solidFill>
                <a:latin typeface="+mn-ea"/>
                <a:cs typeface="Times New Roman" panose="02020603050405020304" pitchFamily="18" charset="0"/>
                <a:sym typeface="Wingdings" panose="05000000000000000000" pitchFamily="2" charset="2"/>
              </a:rPr>
              <a:t>/</a:t>
            </a:r>
            <a:r>
              <a:rPr lang="zh-CN" altLang="en-US" sz="1600" kern="100" dirty="0" smtClean="0">
                <a:solidFill>
                  <a:srgbClr val="FF0000"/>
                </a:solidFill>
                <a:latin typeface="+mn-ea"/>
                <a:cs typeface="Times New Roman" panose="02020603050405020304" pitchFamily="18" charset="0"/>
                <a:sym typeface="Wingdings" panose="05000000000000000000" pitchFamily="2" charset="2"/>
              </a:rPr>
              <a:t>市区以外单位</a:t>
            </a:r>
            <a:r>
              <a:rPr lang="en-US" altLang="zh-CN" sz="1600" kern="100" dirty="0" smtClean="0">
                <a:solidFill>
                  <a:srgbClr val="FF0000"/>
                </a:solidFill>
                <a:latin typeface="+mn-ea"/>
                <a:cs typeface="Times New Roman" panose="02020603050405020304" pitchFamily="18" charset="0"/>
                <a:sym typeface="Wingdings" panose="05000000000000000000" pitchFamily="2" charset="2"/>
              </a:rPr>
              <a:t>/</a:t>
            </a:r>
            <a:r>
              <a:rPr lang="zh-CN" altLang="en-US" sz="1600" kern="100" dirty="0" smtClean="0">
                <a:solidFill>
                  <a:srgbClr val="FF0000"/>
                </a:solidFill>
                <a:latin typeface="+mn-ea"/>
                <a:cs typeface="Times New Roman" panose="02020603050405020304" pitchFamily="18" charset="0"/>
                <a:sym typeface="Wingdings" panose="05000000000000000000" pitchFamily="2" charset="2"/>
              </a:rPr>
              <a:t>无单位，建议参加我校统筹；</a:t>
            </a:r>
            <a:endParaRPr lang="zh-CN" altLang="en-US" sz="1600" kern="100" dirty="0" smtClean="0">
              <a:solidFill>
                <a:srgbClr val="FF0000"/>
              </a:solidFill>
              <a:effectLst/>
              <a:latin typeface="+mn-ea"/>
              <a:cs typeface="Times New Roman" panose="02020603050405020304" pitchFamily="18" charset="0"/>
              <a:sym typeface="Wingdings" panose="05000000000000000000" pitchFamily="2" charset="2"/>
            </a:endParaRPr>
          </a:p>
          <a:p>
            <a:pPr algn="just">
              <a:spcAft>
                <a:spcPts val="0"/>
              </a:spcAft>
            </a:pPr>
            <a:endParaRPr lang="zh-CN" altLang="en-US" sz="1600" kern="100" dirty="0" smtClean="0">
              <a:solidFill>
                <a:srgbClr val="FF0000"/>
              </a:solidFill>
              <a:effectLst/>
              <a:latin typeface="+mn-ea"/>
              <a:cs typeface="Times New Roman" panose="02020603050405020304" pitchFamily="18" charset="0"/>
              <a:sym typeface="Wingdings" panose="05000000000000000000" pitchFamily="2" charset="2"/>
            </a:endParaRPr>
          </a:p>
          <a:p>
            <a:pPr algn="just">
              <a:spcAft>
                <a:spcPts val="0"/>
              </a:spcAft>
            </a:pPr>
            <a:r>
              <a:rPr lang="zh-CN" altLang="en-US" sz="1600" kern="100" dirty="0" smtClean="0">
                <a:solidFill>
                  <a:srgbClr val="FF0000"/>
                </a:solidFill>
                <a:latin typeface="+mn-ea"/>
                <a:cs typeface="Times New Roman" panose="02020603050405020304" pitchFamily="18" charset="0"/>
                <a:sym typeface="Wingdings" panose="05000000000000000000" pitchFamily="2" charset="2"/>
              </a:rPr>
              <a:t></a:t>
            </a:r>
            <a:r>
              <a:rPr lang="zh-CN" altLang="zh-CN" sz="1600" dirty="0">
                <a:solidFill>
                  <a:srgbClr val="FF0000"/>
                </a:solidFill>
                <a:latin typeface="+mn-ea"/>
                <a:sym typeface="+mn-ea"/>
              </a:rPr>
              <a:t>职工每年</a:t>
            </a:r>
            <a:r>
              <a:rPr lang="en-US" altLang="zh-CN" sz="1600" dirty="0">
                <a:solidFill>
                  <a:srgbClr val="FF0000"/>
                </a:solidFill>
                <a:latin typeface="+mn-ea"/>
                <a:sym typeface="+mn-ea"/>
              </a:rPr>
              <a:t>5</a:t>
            </a:r>
            <a:r>
              <a:rPr lang="zh-CN" altLang="zh-CN" sz="1600" dirty="0">
                <a:solidFill>
                  <a:srgbClr val="FF0000"/>
                </a:solidFill>
                <a:latin typeface="+mn-ea"/>
                <a:sym typeface="+mn-ea"/>
              </a:rPr>
              <a:t>月份到保健站登记参保信息（参加我校统筹、参加对方单位统筹）。未登记的职工按上年有关信息自动顺延参保。修订后的文件：</a:t>
            </a:r>
            <a:r>
              <a:rPr lang="zh-CN" altLang="zh-CN" sz="1600" dirty="0">
                <a:solidFill>
                  <a:srgbClr val="0000FF"/>
                </a:solidFill>
                <a:latin typeface="+mn-ea"/>
                <a:sym typeface="+mn-ea"/>
              </a:rPr>
              <a:t>单职工不参加我校统筹不予报销，参加对方统筹到对方单位报销</a:t>
            </a:r>
            <a:r>
              <a:rPr lang="zh-CN" altLang="zh-CN" sz="1600" dirty="0" smtClean="0">
                <a:solidFill>
                  <a:srgbClr val="FF0000"/>
                </a:solidFill>
                <a:latin typeface="+mn-ea"/>
                <a:sym typeface="+mn-ea"/>
              </a:rPr>
              <a:t>（</a:t>
            </a:r>
            <a:r>
              <a:rPr lang="zh-CN" altLang="en-US" sz="1600" dirty="0" smtClean="0">
                <a:solidFill>
                  <a:srgbClr val="FF0000"/>
                </a:solidFill>
                <a:latin typeface="+mn-ea"/>
                <a:sym typeface="+mn-ea"/>
              </a:rPr>
              <a:t>根据常州市文件</a:t>
            </a:r>
            <a:r>
              <a:rPr lang="zh-CN" altLang="zh-CN" sz="1600" dirty="0" smtClean="0">
                <a:solidFill>
                  <a:srgbClr val="FF0000"/>
                </a:solidFill>
                <a:latin typeface="+mn-ea"/>
                <a:sym typeface="+mn-ea"/>
              </a:rPr>
              <a:t>新</a:t>
            </a:r>
            <a:r>
              <a:rPr lang="zh-CN" altLang="zh-CN" sz="1600" dirty="0">
                <a:solidFill>
                  <a:srgbClr val="FF0000"/>
                </a:solidFill>
                <a:latin typeface="+mn-ea"/>
                <a:sym typeface="+mn-ea"/>
              </a:rPr>
              <a:t>修订文件中没有男职工上半年报销，女职工下半年报销政策）。</a:t>
            </a:r>
            <a:endParaRPr lang="zh-CN" altLang="zh-CN" sz="1600" dirty="0">
              <a:solidFill>
                <a:srgbClr val="FF0000"/>
              </a:solidFill>
              <a:latin typeface="+mn-ea"/>
            </a:endParaRPr>
          </a:p>
          <a:p>
            <a:pPr indent="406400" algn="just" hangingPunct="0">
              <a:lnSpc>
                <a:spcPts val="2900"/>
              </a:lnSpc>
              <a:spcAft>
                <a:spcPts val="0"/>
              </a:spcAft>
            </a:pP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spcAft>
                <a:spcPts val="0"/>
              </a:spcAft>
            </a:pPr>
            <a:endParaRPr lang="zh-CN" altLang="en-US" sz="1600" kern="100" dirty="0" smtClean="0">
              <a:solidFill>
                <a:srgbClr val="FF0000"/>
              </a:solidFill>
              <a:effectLst/>
              <a:latin typeface="+mn-ea"/>
              <a:cs typeface="Times New Roman" panose="02020603050405020304" pitchFamily="18" charset="0"/>
              <a:sym typeface="Wingdings" panose="05000000000000000000" pitchFamily="2" charset="2"/>
            </a:endParaRPr>
          </a:p>
          <a:p>
            <a:pPr algn="just">
              <a:spcAft>
                <a:spcPts val="0"/>
              </a:spcAft>
            </a:pPr>
            <a:endParaRPr lang="en-US" altLang="zh-CN" sz="1600" kern="100" dirty="0">
              <a:solidFill>
                <a:srgbClr val="FF0000"/>
              </a:solidFill>
              <a:effectLst/>
              <a:latin typeface="+mn-ea"/>
              <a:cs typeface="Times New Roman" panose="02020603050405020304" pitchFamily="18" charset="0"/>
            </a:endParaRPr>
          </a:p>
          <a:p>
            <a:pPr algn="just">
              <a:spcAft>
                <a:spcPts val="0"/>
              </a:spcAft>
            </a:pPr>
            <a:endParaRPr lang="en-US" altLang="zh-CN" sz="1600" kern="100" dirty="0" smtClean="0">
              <a:solidFill>
                <a:srgbClr val="FF0000"/>
              </a:solidFill>
              <a:latin typeface="+mn-ea"/>
              <a:cs typeface="Times New Roman" panose="02020603050405020304" pitchFamily="18" charset="0"/>
            </a:endParaRPr>
          </a:p>
          <a:p>
            <a:pPr algn="just">
              <a:spcAft>
                <a:spcPts val="0"/>
              </a:spcAft>
            </a:pPr>
            <a:endParaRPr lang="zh-CN" altLang="zh-CN" sz="2000" kern="100" dirty="0">
              <a:solidFill>
                <a:srgbClr val="FF0000"/>
              </a:solidFill>
              <a:effectLst/>
              <a:latin typeface="+mn-ea"/>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DBSTEP_MARK&#10;FILENAME=教职工子女统筹医疗费管理办法.doc&#10;MARKNAME=常州纺织服装职业技术学院&#10;USERNAME=陈思&#10;DATETIME=2020-12-28 15:57:48&#10;MARKGUID={CD4C3CC4-71C5-4EA5-A69B-019F0143238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39688" y="3702628"/>
            <a:ext cx="2882900"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矩形 10"/>
          <p:cNvSpPr/>
          <p:nvPr/>
        </p:nvSpPr>
        <p:spPr>
          <a:xfrm>
            <a:off x="292887" y="4905087"/>
            <a:ext cx="6096000" cy="707886"/>
          </a:xfrm>
          <a:prstGeom prst="rect">
            <a:avLst/>
          </a:prstGeom>
        </p:spPr>
        <p:txBody>
          <a:bodyPr>
            <a:spAutoFit/>
          </a:bodyPr>
          <a:lstStyle/>
          <a:p>
            <a:pPr indent="2844800" algn="just" hangingPunct="0">
              <a:lnSpc>
                <a:spcPts val="2400"/>
              </a:lnSpc>
              <a:spcAft>
                <a:spcPts val="0"/>
              </a:spcAft>
            </a:pPr>
            <a:r>
              <a:rPr lang="zh-CN" altLang="zh-CN" kern="100">
                <a:latin typeface="Times New Roman" panose="02020603050405020304" pitchFamily="18" charset="0"/>
                <a:ea typeface="仿宋_GB2312"/>
              </a:rPr>
              <a:t>常州纺织服装职业技术学院</a:t>
            </a:r>
            <a:endParaRPr lang="zh-CN" altLang="zh-CN" sz="1100" kern="100">
              <a:latin typeface="Times New Roman" panose="02020603050405020304" pitchFamily="18" charset="0"/>
              <a:ea typeface="宋体" panose="02010600030101010101" pitchFamily="2" charset="-122"/>
            </a:endParaRPr>
          </a:p>
          <a:p>
            <a:pPr indent="3251200" algn="just" hangingPunct="0">
              <a:lnSpc>
                <a:spcPts val="2400"/>
              </a:lnSpc>
              <a:spcAft>
                <a:spcPts val="0"/>
              </a:spcAft>
            </a:pPr>
            <a:r>
              <a:rPr lang="en-US" altLang="zh-CN" kern="100">
                <a:latin typeface="仿宋_GB2312"/>
                <a:ea typeface="宋体" panose="02010600030101010101" pitchFamily="2" charset="-122"/>
              </a:rPr>
              <a:t>2020</a:t>
            </a:r>
            <a:r>
              <a:rPr lang="zh-CN" altLang="zh-CN" kern="100">
                <a:latin typeface="Times New Roman" panose="02020603050405020304" pitchFamily="18" charset="0"/>
                <a:ea typeface="仿宋_GB2312"/>
              </a:rPr>
              <a:t>年</a:t>
            </a:r>
            <a:r>
              <a:rPr lang="en-US" altLang="zh-CN" kern="100">
                <a:latin typeface="Times New Roman" panose="02020603050405020304" pitchFamily="18" charset="0"/>
                <a:ea typeface="仿宋_GB2312"/>
              </a:rPr>
              <a:t>12</a:t>
            </a:r>
            <a:r>
              <a:rPr lang="zh-CN" altLang="zh-CN" kern="100">
                <a:latin typeface="Times New Roman" panose="02020603050405020304" pitchFamily="18" charset="0"/>
                <a:ea typeface="仿宋_GB2312"/>
              </a:rPr>
              <a:t>月</a:t>
            </a:r>
            <a:r>
              <a:rPr lang="en-US" altLang="zh-CN" kern="100">
                <a:latin typeface="Times New Roman" panose="02020603050405020304" pitchFamily="18" charset="0"/>
                <a:ea typeface="仿宋_GB2312"/>
              </a:rPr>
              <a:t>28</a:t>
            </a:r>
            <a:r>
              <a:rPr lang="zh-CN" altLang="zh-CN" kern="100">
                <a:latin typeface="Times New Roman" panose="02020603050405020304" pitchFamily="18" charset="0"/>
                <a:ea typeface="仿宋_GB2312"/>
              </a:rPr>
              <a:t>日</a:t>
            </a:r>
            <a:endParaRPr lang="zh-CN" altLang="zh-CN" sz="1100" kern="100">
              <a:effectLst/>
              <a:latin typeface="Times New Roman" panose="02020603050405020304" pitchFamily="18" charset="0"/>
              <a:ea typeface="宋体" panose="02010600030101010101" pitchFamily="2" charset="-122"/>
            </a:endParaRPr>
          </a:p>
        </p:txBody>
      </p:sp>
      <p:sp>
        <p:nvSpPr>
          <p:cNvPr id="15" name="标题 1"/>
          <p:cNvSpPr>
            <a:spLocks noGrp="1"/>
          </p:cNvSpPr>
          <p:nvPr>
            <p:ph type="title"/>
          </p:nvPr>
        </p:nvSpPr>
        <p:spPr>
          <a:xfrm>
            <a:off x="725471" y="173840"/>
            <a:ext cx="10854251" cy="441964"/>
          </a:xfrm>
        </p:spPr>
        <p:txBody>
          <a:bodyPr/>
          <a:lstStyle/>
          <a:p>
            <a:r>
              <a:rPr lang="zh-CN" altLang="en-US" sz="2800" b="0" smtClean="0">
                <a:solidFill>
                  <a:schemeClr val="tx1"/>
                </a:solidFill>
                <a:latin typeface="+mn-ea"/>
                <a:ea typeface="+mn-ea"/>
              </a:rPr>
              <a:t>文件解</a:t>
            </a:r>
            <a:r>
              <a:rPr lang="zh-CN" altLang="en-US" sz="2800" b="0">
                <a:solidFill>
                  <a:schemeClr val="tx1"/>
                </a:solidFill>
                <a:latin typeface="+mn-ea"/>
                <a:ea typeface="+mn-ea"/>
              </a:rPr>
              <a:t>读</a:t>
            </a:r>
          </a:p>
        </p:txBody>
      </p:sp>
      <p:cxnSp>
        <p:nvCxnSpPr>
          <p:cNvPr id="16" name="直接连接符 15"/>
          <p:cNvCxnSpPr/>
          <p:nvPr>
            <p:custDataLst>
              <p:tags r:id="rId1"/>
            </p:custDataLst>
          </p:nvPr>
        </p:nvCxnSpPr>
        <p:spPr>
          <a:xfrm flipV="1">
            <a:off x="110836" y="792227"/>
            <a:ext cx="11754182" cy="11337"/>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8" name="文本占位符 2"/>
          <p:cNvSpPr>
            <a:spLocks noGrp="1"/>
          </p:cNvSpPr>
          <p:nvPr>
            <p:ph type="body" idx="1"/>
          </p:nvPr>
        </p:nvSpPr>
        <p:spPr>
          <a:xfrm>
            <a:off x="725471" y="803302"/>
            <a:ext cx="5284223" cy="381003"/>
          </a:xfrm>
        </p:spPr>
        <p:txBody>
          <a:bodyPr/>
          <a:lstStyle/>
          <a:p>
            <a:r>
              <a:rPr lang="zh-CN" altLang="en-US" smtClean="0">
                <a:solidFill>
                  <a:srgbClr val="0000FF"/>
                </a:solidFill>
                <a:latin typeface="+mn-ea"/>
                <a:ea typeface="+mn-ea"/>
              </a:rPr>
              <a:t>文件内容</a:t>
            </a:r>
            <a:endParaRPr lang="zh-CN" altLang="en-US">
              <a:solidFill>
                <a:srgbClr val="0000FF"/>
              </a:solidFill>
              <a:latin typeface="+mn-ea"/>
              <a:ea typeface="+mn-ea"/>
            </a:endParaRPr>
          </a:p>
        </p:txBody>
      </p:sp>
      <p:sp>
        <p:nvSpPr>
          <p:cNvPr id="19" name="内容占位符 3"/>
          <p:cNvSpPr>
            <a:spLocks noGrp="1"/>
          </p:cNvSpPr>
          <p:nvPr>
            <p:ph sz="half" idx="2"/>
          </p:nvPr>
        </p:nvSpPr>
        <p:spPr>
          <a:xfrm>
            <a:off x="292888" y="1316182"/>
            <a:ext cx="6703657" cy="4599709"/>
          </a:xfrm>
          <a:ln>
            <a:solidFill>
              <a:schemeClr val="accent1"/>
            </a:solidFill>
            <a:prstDash val="sysDot"/>
          </a:ln>
        </p:spPr>
        <p:txBody>
          <a:bodyPr/>
          <a:lstStyle/>
          <a:p>
            <a:pPr marL="0" indent="0" hangingPunct="0">
              <a:lnSpc>
                <a:spcPct val="150000"/>
              </a:lnSpc>
              <a:spcAft>
                <a:spcPts val="0"/>
              </a:spcAft>
              <a:buNone/>
            </a:pPr>
            <a:r>
              <a:rPr lang="en-US" altLang="zh-CN" smtClean="0"/>
              <a:t>     </a:t>
            </a:r>
            <a:endParaRPr lang="en-US" altLang="zh-CN" b="1" smtClean="0"/>
          </a:p>
          <a:p>
            <a:pPr hangingPunct="0"/>
            <a:endParaRPr lang="zh-CN" altLang="zh-CN"/>
          </a:p>
          <a:p>
            <a:pPr marL="0" indent="0">
              <a:buNone/>
            </a:pPr>
            <a:r>
              <a:rPr lang="en-US" altLang="zh-CN" kern="100" smtClean="0">
                <a:latin typeface="+mn-ea"/>
                <a:ea typeface="+mn-ea"/>
                <a:cs typeface="宋体" panose="02010600030101010101" pitchFamily="2" charset="-122"/>
              </a:rPr>
              <a:t> </a:t>
            </a:r>
            <a:endParaRPr lang="zh-CN" altLang="en-US" kern="100">
              <a:latin typeface="+mn-ea"/>
              <a:ea typeface="+mn-ea"/>
              <a:cs typeface="宋体" panose="02010600030101010101" pitchFamily="2" charset="-122"/>
            </a:endParaRPr>
          </a:p>
        </p:txBody>
      </p:sp>
      <p:sp>
        <p:nvSpPr>
          <p:cNvPr id="14" name="矩形 13"/>
          <p:cNvSpPr/>
          <p:nvPr/>
        </p:nvSpPr>
        <p:spPr>
          <a:xfrm>
            <a:off x="292889" y="1764707"/>
            <a:ext cx="6371148" cy="2323713"/>
          </a:xfrm>
          <a:prstGeom prst="rect">
            <a:avLst/>
          </a:prstGeom>
        </p:spPr>
        <p:txBody>
          <a:bodyPr wrap="square">
            <a:spAutoFit/>
          </a:bodyPr>
          <a:lstStyle/>
          <a:p>
            <a:pPr indent="408305" algn="just" hangingPunct="0">
              <a:lnSpc>
                <a:spcPts val="2900"/>
              </a:lnSpc>
              <a:spcAft>
                <a:spcPts val="0"/>
              </a:spcAft>
            </a:pPr>
            <a:r>
              <a:rPr lang="en-US" altLang="zh-CN" b="1" kern="100" smtClean="0">
                <a:latin typeface="Times New Roman" panose="02020603050405020304" pitchFamily="18" charset="0"/>
                <a:ea typeface="仿宋_GB2312"/>
                <a:cs typeface="宋体" panose="02010600030101010101" pitchFamily="2" charset="-122"/>
              </a:rPr>
              <a:t> </a:t>
            </a:r>
            <a:r>
              <a:rPr lang="zh-CN" altLang="zh-CN" b="1" kern="100" smtClean="0">
                <a:latin typeface="Times New Roman" panose="02020603050405020304" pitchFamily="18" charset="0"/>
                <a:ea typeface="仿宋_GB2312"/>
                <a:cs typeface="宋体" panose="02010600030101010101" pitchFamily="2" charset="-122"/>
              </a:rPr>
              <a:t>第</a:t>
            </a:r>
            <a:r>
              <a:rPr lang="zh-CN" altLang="zh-CN" b="1" kern="100">
                <a:latin typeface="Times New Roman" panose="02020603050405020304" pitchFamily="18" charset="0"/>
                <a:ea typeface="仿宋_GB2312"/>
                <a:cs typeface="宋体" panose="02010600030101010101" pitchFamily="2" charset="-122"/>
              </a:rPr>
              <a:t>七条</a:t>
            </a:r>
            <a:r>
              <a:rPr lang="zh-CN" altLang="zh-CN" kern="100">
                <a:latin typeface="Calibri" panose="020F0502020204030204" pitchFamily="34" charset="0"/>
                <a:ea typeface="Times New Roman" panose="02020603050405020304" pitchFamily="18" charset="0"/>
                <a:cs typeface="宋体" panose="02010600030101010101" pitchFamily="2" charset="-122"/>
              </a:rPr>
              <a:t>  </a:t>
            </a:r>
            <a:r>
              <a:rPr lang="zh-CN" altLang="zh-CN" kern="100">
                <a:latin typeface="Times New Roman" panose="02020603050405020304" pitchFamily="18" charset="0"/>
                <a:ea typeface="仿宋_GB2312"/>
                <a:cs typeface="宋体" panose="02010600030101010101" pitchFamily="2" charset="-122"/>
              </a:rPr>
              <a:t>本办法由后勤保障部负责解释。</a:t>
            </a:r>
            <a:endParaRPr lang="zh-CN" altLang="zh-CN" sz="1400" kern="100">
              <a:latin typeface="Calibri" panose="020F0502020204030204" pitchFamily="34" charset="0"/>
              <a:ea typeface="宋体" panose="02010600030101010101" pitchFamily="2" charset="-122"/>
              <a:cs typeface="Times New Roman" panose="02020603050405020304" pitchFamily="18" charset="0"/>
            </a:endParaRPr>
          </a:p>
          <a:p>
            <a:pPr indent="408305" algn="just" hangingPunct="0">
              <a:lnSpc>
                <a:spcPts val="2900"/>
              </a:lnSpc>
              <a:spcAft>
                <a:spcPts val="0"/>
              </a:spcAft>
            </a:pPr>
            <a:r>
              <a:rPr lang="en-US" altLang="zh-CN" b="1" kern="100" smtClean="0">
                <a:latin typeface="Times New Roman" panose="02020603050405020304" pitchFamily="18" charset="0"/>
                <a:ea typeface="仿宋_GB2312"/>
                <a:cs typeface="宋体" panose="02010600030101010101" pitchFamily="2" charset="-122"/>
              </a:rPr>
              <a:t> </a:t>
            </a:r>
            <a:r>
              <a:rPr lang="zh-CN" altLang="zh-CN" b="1" kern="100" smtClean="0">
                <a:latin typeface="Times New Roman" panose="02020603050405020304" pitchFamily="18" charset="0"/>
                <a:ea typeface="仿宋_GB2312"/>
                <a:cs typeface="宋体" panose="02010600030101010101" pitchFamily="2" charset="-122"/>
              </a:rPr>
              <a:t>第</a:t>
            </a:r>
            <a:r>
              <a:rPr lang="zh-CN" altLang="zh-CN" b="1" kern="100">
                <a:latin typeface="Times New Roman" panose="02020603050405020304" pitchFamily="18" charset="0"/>
                <a:ea typeface="仿宋_GB2312"/>
                <a:cs typeface="宋体" panose="02010600030101010101" pitchFamily="2" charset="-122"/>
              </a:rPr>
              <a:t>八</a:t>
            </a:r>
            <a:r>
              <a:rPr lang="zh-CN" altLang="zh-CN" b="1" kern="100" smtClean="0">
                <a:latin typeface="Times New Roman" panose="02020603050405020304" pitchFamily="18" charset="0"/>
                <a:ea typeface="仿宋_GB2312"/>
                <a:cs typeface="宋体" panose="02010600030101010101" pitchFamily="2" charset="-122"/>
              </a:rPr>
              <a:t>条</a:t>
            </a:r>
            <a:r>
              <a:rPr lang="en-US" altLang="zh-CN" kern="100" smtClean="0">
                <a:latin typeface="Calibri" panose="020F0502020204030204" pitchFamily="34" charset="0"/>
                <a:ea typeface="仿宋_GB2312"/>
                <a:cs typeface="宋体" panose="02010600030101010101" pitchFamily="2" charset="-122"/>
              </a:rPr>
              <a:t> </a:t>
            </a:r>
            <a:r>
              <a:rPr lang="zh-CN" altLang="zh-CN" kern="100" smtClean="0">
                <a:latin typeface="Times New Roman" panose="02020603050405020304" pitchFamily="18" charset="0"/>
                <a:ea typeface="仿宋_GB2312"/>
                <a:cs typeface="宋体" panose="02010600030101010101" pitchFamily="2" charset="-122"/>
              </a:rPr>
              <a:t>本</a:t>
            </a:r>
            <a:r>
              <a:rPr lang="zh-CN" altLang="zh-CN" kern="100">
                <a:latin typeface="Times New Roman" panose="02020603050405020304" pitchFamily="18" charset="0"/>
                <a:ea typeface="仿宋_GB2312"/>
                <a:cs typeface="宋体" panose="02010600030101010101" pitchFamily="2" charset="-122"/>
              </a:rPr>
              <a:t>办法自</a:t>
            </a:r>
            <a:r>
              <a:rPr lang="en-US" altLang="zh-CN" kern="100">
                <a:latin typeface="Times New Roman" panose="02020603050405020304" pitchFamily="18" charset="0"/>
                <a:ea typeface="仿宋_GB2312"/>
                <a:cs typeface="宋体" panose="02010600030101010101" pitchFamily="2" charset="-122"/>
              </a:rPr>
              <a:t>2021</a:t>
            </a:r>
            <a:r>
              <a:rPr lang="zh-CN" altLang="zh-CN" kern="100">
                <a:latin typeface="Times New Roman" panose="02020603050405020304" pitchFamily="18" charset="0"/>
                <a:ea typeface="仿宋_GB2312"/>
                <a:cs typeface="宋体" panose="02010600030101010101" pitchFamily="2" charset="-122"/>
              </a:rPr>
              <a:t>年</a:t>
            </a:r>
            <a:r>
              <a:rPr lang="en-US" altLang="zh-CN" kern="100">
                <a:latin typeface="Times New Roman" panose="02020603050405020304" pitchFamily="18" charset="0"/>
                <a:ea typeface="仿宋_GB2312"/>
                <a:cs typeface="宋体" panose="02010600030101010101" pitchFamily="2" charset="-122"/>
              </a:rPr>
              <a:t>7</a:t>
            </a:r>
            <a:r>
              <a:rPr lang="zh-CN" altLang="zh-CN" kern="100">
                <a:latin typeface="Times New Roman" panose="02020603050405020304" pitchFamily="18" charset="0"/>
                <a:ea typeface="仿宋_GB2312"/>
                <a:cs typeface="宋体" panose="02010600030101010101" pitchFamily="2" charset="-122"/>
              </a:rPr>
              <a:t>月</a:t>
            </a:r>
            <a:r>
              <a:rPr lang="en-US" altLang="zh-CN" kern="100">
                <a:latin typeface="Times New Roman" panose="02020603050405020304" pitchFamily="18" charset="0"/>
                <a:ea typeface="仿宋_GB2312"/>
                <a:cs typeface="宋体" panose="02010600030101010101" pitchFamily="2" charset="-122"/>
              </a:rPr>
              <a:t>1</a:t>
            </a:r>
            <a:r>
              <a:rPr lang="zh-CN" altLang="zh-CN" kern="100">
                <a:latin typeface="Times New Roman" panose="02020603050405020304" pitchFamily="18" charset="0"/>
                <a:ea typeface="仿宋_GB2312"/>
                <a:cs typeface="宋体" panose="02010600030101010101" pitchFamily="2" charset="-122"/>
              </a:rPr>
              <a:t>日起施行，原《常州纺院教职工子女医疗费管理办法》（常纺院内字〔</a:t>
            </a:r>
            <a:r>
              <a:rPr lang="en-US" altLang="zh-CN" kern="100">
                <a:latin typeface="Times New Roman" panose="02020603050405020304" pitchFamily="18" charset="0"/>
                <a:ea typeface="仿宋_GB2312"/>
                <a:cs typeface="宋体" panose="02010600030101010101" pitchFamily="2" charset="-122"/>
              </a:rPr>
              <a:t>2009</a:t>
            </a:r>
            <a:r>
              <a:rPr lang="zh-CN" altLang="zh-CN" kern="100">
                <a:latin typeface="Times New Roman" panose="02020603050405020304" pitchFamily="18" charset="0"/>
                <a:ea typeface="仿宋_GB2312"/>
                <a:cs typeface="宋体" panose="02010600030101010101" pitchFamily="2" charset="-122"/>
              </a:rPr>
              <a:t>〕</a:t>
            </a:r>
            <a:r>
              <a:rPr lang="en-US" altLang="zh-CN" kern="100">
                <a:latin typeface="Times New Roman" panose="02020603050405020304" pitchFamily="18" charset="0"/>
                <a:ea typeface="仿宋_GB2312"/>
                <a:cs typeface="宋体" panose="02010600030101010101" pitchFamily="2" charset="-122"/>
              </a:rPr>
              <a:t>7</a:t>
            </a:r>
            <a:r>
              <a:rPr lang="zh-CN" altLang="zh-CN" kern="100">
                <a:latin typeface="Times New Roman" panose="02020603050405020304" pitchFamily="18" charset="0"/>
                <a:ea typeface="仿宋_GB2312"/>
                <a:cs typeface="宋体" panose="02010600030101010101" pitchFamily="2" charset="-122"/>
              </a:rPr>
              <a:t>号）同时废止</a:t>
            </a:r>
            <a:r>
              <a:rPr lang="zh-CN" altLang="zh-CN" kern="100" smtClean="0">
                <a:latin typeface="Times New Roman" panose="02020603050405020304" pitchFamily="18" charset="0"/>
                <a:ea typeface="仿宋_GB2312"/>
                <a:cs typeface="宋体" panose="02010600030101010101" pitchFamily="2" charset="-122"/>
              </a:rPr>
              <a:t>。</a:t>
            </a:r>
            <a:endParaRPr lang="en-US" altLang="zh-CN" kern="100" smtClean="0">
              <a:latin typeface="Times New Roman" panose="02020603050405020304" pitchFamily="18" charset="0"/>
              <a:ea typeface="仿宋_GB2312"/>
              <a:cs typeface="宋体" panose="02010600030101010101" pitchFamily="2" charset="-122"/>
            </a:endParaRPr>
          </a:p>
          <a:p>
            <a:pPr indent="408305" algn="just" hangingPunct="0">
              <a:lnSpc>
                <a:spcPts val="2900"/>
              </a:lnSpc>
              <a:spcAft>
                <a:spcPts val="0"/>
              </a:spcAft>
            </a:pPr>
            <a:endParaRPr lang="en-US" altLang="zh-CN" kern="100" smtClean="0">
              <a:latin typeface="Times New Roman" panose="02020603050405020304" pitchFamily="18" charset="0"/>
              <a:ea typeface="仿宋_GB2312"/>
              <a:cs typeface="宋体" panose="02010600030101010101" pitchFamily="2" charset="-122"/>
            </a:endParaRPr>
          </a:p>
          <a:p>
            <a:pPr indent="408305" algn="just" hangingPunct="0">
              <a:lnSpc>
                <a:spcPts val="2900"/>
              </a:lnSpc>
              <a:spcAft>
                <a:spcPts val="0"/>
              </a:spcAft>
            </a:pPr>
            <a:r>
              <a:rPr lang="en-US" altLang="zh-CN" smtClean="0"/>
              <a:t> </a:t>
            </a:r>
            <a:r>
              <a:rPr lang="zh-CN" altLang="zh-CN" sz="1600" smtClean="0">
                <a:solidFill>
                  <a:srgbClr val="FF0000"/>
                </a:solidFill>
              </a:rPr>
              <a:t>附</a:t>
            </a:r>
            <a:r>
              <a:rPr lang="zh-CN" altLang="zh-CN" sz="1600">
                <a:solidFill>
                  <a:srgbClr val="FF0000"/>
                </a:solidFill>
              </a:rPr>
              <a:t>件：门诊医疗费报销说明表</a:t>
            </a:r>
            <a:endParaRPr lang="zh-CN" altLang="zh-CN" sz="16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17" name="图片 16"/>
          <p:cNvPicPr>
            <a:picLocks noChangeAspect="1"/>
          </p:cNvPicPr>
          <p:nvPr/>
        </p:nvPicPr>
        <p:blipFill>
          <a:blip r:embed="rId7"/>
          <a:stretch>
            <a:fillRect/>
          </a:stretch>
        </p:blipFill>
        <p:spPr>
          <a:xfrm>
            <a:off x="7599053" y="1316182"/>
            <a:ext cx="3810330" cy="4599709"/>
          </a:xfrm>
          <a:prstGeom prst="rect">
            <a:avLst/>
          </a:prstGeom>
        </p:spPr>
      </p:pic>
      <p:sp>
        <p:nvSpPr>
          <p:cNvPr id="22" name="文本占位符 4"/>
          <p:cNvSpPr>
            <a:spLocks noGrp="1"/>
          </p:cNvSpPr>
          <p:nvPr>
            <p:ph type="body" sz="quarter" idx="3"/>
          </p:nvPr>
        </p:nvSpPr>
        <p:spPr>
          <a:xfrm>
            <a:off x="7735032" y="869371"/>
            <a:ext cx="3473295" cy="446811"/>
          </a:xfrm>
        </p:spPr>
        <p:txBody>
          <a:bodyPr/>
          <a:lstStyle/>
          <a:p>
            <a:r>
              <a:rPr lang="zh-CN" altLang="en-US">
                <a:solidFill>
                  <a:srgbClr val="0000FF"/>
                </a:solidFill>
                <a:latin typeface="+mn-ea"/>
                <a:ea typeface="+mn-ea"/>
              </a:rPr>
              <a:t>备注</a:t>
            </a:r>
          </a:p>
        </p:txBody>
      </p:sp>
      <p:sp>
        <p:nvSpPr>
          <p:cNvPr id="20" name="矩形 19"/>
          <p:cNvSpPr/>
          <p:nvPr/>
        </p:nvSpPr>
        <p:spPr>
          <a:xfrm>
            <a:off x="8085512" y="3293379"/>
            <a:ext cx="2942706" cy="1077218"/>
          </a:xfrm>
          <a:prstGeom prst="rect">
            <a:avLst/>
          </a:prstGeom>
        </p:spPr>
        <p:txBody>
          <a:bodyPr wrap="square">
            <a:spAutoFit/>
          </a:bodyPr>
          <a:lstStyle/>
          <a:p>
            <a:r>
              <a:rPr lang="zh-CN" altLang="en-US" sz="1600" kern="100" smtClean="0">
                <a:solidFill>
                  <a:srgbClr val="FF0000"/>
                </a:solidFill>
                <a:latin typeface="+mn-ea"/>
                <a:cs typeface="Times New Roman" panose="02020603050405020304" pitchFamily="18" charset="0"/>
                <a:sym typeface="Wingdings" panose="05000000000000000000" pitchFamily="2" charset="2"/>
              </a:rPr>
              <a:t>新增附件：</a:t>
            </a:r>
            <a:r>
              <a:rPr lang="zh-CN" altLang="zh-CN" sz="1600">
                <a:solidFill>
                  <a:srgbClr val="FF0000"/>
                </a:solidFill>
              </a:rPr>
              <a:t>门诊医疗费报销说明</a:t>
            </a:r>
            <a:r>
              <a:rPr lang="zh-CN" altLang="zh-CN" sz="1600" smtClean="0">
                <a:solidFill>
                  <a:srgbClr val="FF0000"/>
                </a:solidFill>
              </a:rPr>
              <a:t>表</a:t>
            </a:r>
            <a:r>
              <a:rPr lang="en-US" altLang="zh-CN" sz="1600" smtClean="0">
                <a:solidFill>
                  <a:srgbClr val="FF0000"/>
                </a:solidFill>
              </a:rPr>
              <a:t>—</a:t>
            </a:r>
            <a:r>
              <a:rPr lang="zh-CN" altLang="zh-CN" sz="1600" smtClean="0">
                <a:solidFill>
                  <a:srgbClr val="FF0000"/>
                </a:solidFill>
              </a:rPr>
              <a:t>医</a:t>
            </a:r>
            <a:r>
              <a:rPr lang="zh-CN" altLang="zh-CN" sz="1600">
                <a:solidFill>
                  <a:srgbClr val="FF0000"/>
                </a:solidFill>
              </a:rPr>
              <a:t>疗费用额度为</a:t>
            </a:r>
            <a:r>
              <a:rPr lang="en-US" altLang="zh-CN" sz="1600">
                <a:solidFill>
                  <a:srgbClr val="FF0000"/>
                </a:solidFill>
              </a:rPr>
              <a:t>2019</a:t>
            </a:r>
            <a:r>
              <a:rPr lang="zh-CN" altLang="zh-CN" sz="1600">
                <a:solidFill>
                  <a:srgbClr val="FF0000"/>
                </a:solidFill>
              </a:rPr>
              <a:t>年标</a:t>
            </a:r>
            <a:r>
              <a:rPr lang="zh-CN" altLang="zh-CN" sz="1600" smtClean="0">
                <a:solidFill>
                  <a:srgbClr val="FF0000"/>
                </a:solidFill>
              </a:rPr>
              <a:t>准</a:t>
            </a:r>
            <a:r>
              <a:rPr lang="zh-CN" altLang="en-US" sz="1600" smtClean="0">
                <a:solidFill>
                  <a:srgbClr val="FF0000"/>
                </a:solidFill>
              </a:rPr>
              <a:t>，详细说明各类参保人员门诊报销金额及时间。</a:t>
            </a:r>
            <a:endParaRPr lang="zh-CN" altLang="en-US" sz="1600">
              <a:solidFill>
                <a:srgbClr val="FF0000"/>
              </a:solidFill>
            </a:endParaRPr>
          </a:p>
        </p:txBody>
      </p:sp>
      <p:sp>
        <p:nvSpPr>
          <p:cNvPr id="24" name="矩形 23"/>
          <p:cNvSpPr/>
          <p:nvPr>
            <p:custDataLst>
              <p:tags r:id="rId2"/>
            </p:custDataLst>
          </p:nvPr>
        </p:nvSpPr>
        <p:spPr>
          <a:xfrm>
            <a:off x="0" y="6692265"/>
            <a:ext cx="9314180" cy="16573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25" name="Text Box 7"/>
          <p:cNvSpPr txBox="1">
            <a:spLocks noChangeArrowheads="1"/>
          </p:cNvSpPr>
          <p:nvPr>
            <p:custDataLst>
              <p:tags r:id="rId3"/>
            </p:custDataLst>
          </p:nvPr>
        </p:nvSpPr>
        <p:spPr bwMode="gray">
          <a:xfrm>
            <a:off x="8513618" y="6363609"/>
            <a:ext cx="3394365" cy="522326"/>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26" name="矩形 25"/>
          <p:cNvSpPr/>
          <p:nvPr>
            <p:custDataLst>
              <p:tags r:id="rId4"/>
            </p:custDataLst>
          </p:nvPr>
        </p:nvSpPr>
        <p:spPr>
          <a:xfrm flipV="1">
            <a:off x="11107420" y="6691630"/>
            <a:ext cx="1085850"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custDataLst>
              <p:tags r:id="rId1"/>
            </p:custDataLst>
          </p:nvPr>
        </p:nvGraphicFramePr>
        <p:xfrm>
          <a:off x="1" y="662737"/>
          <a:ext cx="12191999" cy="6195263"/>
        </p:xfrm>
        <a:graphic>
          <a:graphicData uri="http://schemas.openxmlformats.org/drawingml/2006/table">
            <a:tbl>
              <a:tblPr firstRow="1" firstCol="1" bandRow="1">
                <a:tableStyleId>{5C22544A-7EE6-4342-B048-85BDC9FD1C3A}</a:tableStyleId>
              </a:tblPr>
              <a:tblGrid>
                <a:gridCol w="558189">
                  <a:extLst>
                    <a:ext uri="{9D8B030D-6E8A-4147-A177-3AD203B41FA5}">
                      <a16:colId xmlns:a16="http://schemas.microsoft.com/office/drawing/2014/main" val="20000"/>
                    </a:ext>
                  </a:extLst>
                </a:gridCol>
                <a:gridCol w="1672392">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3060809">
                  <a:extLst>
                    <a:ext uri="{9D8B030D-6E8A-4147-A177-3AD203B41FA5}">
                      <a16:colId xmlns:a16="http://schemas.microsoft.com/office/drawing/2014/main" val="20003"/>
                    </a:ext>
                  </a:extLst>
                </a:gridCol>
                <a:gridCol w="1030992">
                  <a:extLst>
                    <a:ext uri="{9D8B030D-6E8A-4147-A177-3AD203B41FA5}">
                      <a16:colId xmlns:a16="http://schemas.microsoft.com/office/drawing/2014/main" val="20004"/>
                    </a:ext>
                  </a:extLst>
                </a:gridCol>
                <a:gridCol w="951253">
                  <a:extLst>
                    <a:ext uri="{9D8B030D-6E8A-4147-A177-3AD203B41FA5}">
                      <a16:colId xmlns:a16="http://schemas.microsoft.com/office/drawing/2014/main" val="20005"/>
                    </a:ext>
                  </a:extLst>
                </a:gridCol>
                <a:gridCol w="3699164">
                  <a:extLst>
                    <a:ext uri="{9D8B030D-6E8A-4147-A177-3AD203B41FA5}">
                      <a16:colId xmlns:a16="http://schemas.microsoft.com/office/drawing/2014/main" val="20006"/>
                    </a:ext>
                  </a:extLst>
                </a:gridCol>
              </a:tblGrid>
              <a:tr h="535683">
                <a:tc>
                  <a:txBody>
                    <a:bodyPr/>
                    <a:lstStyle/>
                    <a:p>
                      <a:pPr algn="ctr">
                        <a:spcAft>
                          <a:spcPts val="0"/>
                        </a:spcAft>
                      </a:pPr>
                      <a:r>
                        <a:rPr lang="zh-CN" sz="1600" b="1" kern="100">
                          <a:solidFill>
                            <a:schemeClr val="tx1"/>
                          </a:solidFill>
                          <a:effectLst/>
                        </a:rPr>
                        <a:t>职工</a:t>
                      </a:r>
                      <a:endParaRPr lang="zh-CN" sz="18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tc>
                <a:tc>
                  <a:txBody>
                    <a:bodyPr/>
                    <a:lstStyle/>
                    <a:p>
                      <a:pPr algn="ctr">
                        <a:spcAft>
                          <a:spcPts val="0"/>
                        </a:spcAft>
                      </a:pPr>
                      <a:r>
                        <a:rPr lang="zh-CN" sz="1600" kern="100">
                          <a:solidFill>
                            <a:schemeClr val="tx1"/>
                          </a:solidFill>
                          <a:effectLst/>
                        </a:rPr>
                        <a:t>统筹</a:t>
                      </a:r>
                      <a:endParaRPr lang="zh-CN" sz="18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tc>
                <a:tc>
                  <a:txBody>
                    <a:bodyPr/>
                    <a:lstStyle/>
                    <a:p>
                      <a:pPr algn="ctr">
                        <a:spcAft>
                          <a:spcPts val="0"/>
                        </a:spcAft>
                      </a:pPr>
                      <a:r>
                        <a:rPr lang="zh-CN" sz="1600" kern="100">
                          <a:solidFill>
                            <a:schemeClr val="tx1"/>
                          </a:solidFill>
                          <a:effectLst/>
                        </a:rPr>
                        <a:t>门诊</a:t>
                      </a:r>
                    </a:p>
                    <a:p>
                      <a:pPr algn="ctr">
                        <a:spcAft>
                          <a:spcPts val="0"/>
                        </a:spcAft>
                      </a:pPr>
                      <a:r>
                        <a:rPr lang="zh-CN" sz="1600" kern="100">
                          <a:solidFill>
                            <a:schemeClr val="tx1"/>
                          </a:solidFill>
                          <a:effectLst/>
                        </a:rPr>
                        <a:t>费用</a:t>
                      </a:r>
                      <a:endParaRPr lang="zh-CN" sz="16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tc>
                <a:tc>
                  <a:txBody>
                    <a:bodyPr/>
                    <a:lstStyle/>
                    <a:p>
                      <a:pPr algn="ctr">
                        <a:spcAft>
                          <a:spcPts val="0"/>
                        </a:spcAft>
                      </a:pPr>
                      <a:r>
                        <a:rPr lang="zh-CN" sz="1600" kern="100">
                          <a:solidFill>
                            <a:schemeClr val="tx1"/>
                          </a:solidFill>
                          <a:effectLst/>
                        </a:rPr>
                        <a:t>报销金额</a:t>
                      </a:r>
                      <a:endParaRPr lang="zh-CN" sz="16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tc>
                <a:tc>
                  <a:txBody>
                    <a:bodyPr/>
                    <a:lstStyle/>
                    <a:p>
                      <a:pPr marL="0" algn="ctr" defTabSz="914400" rtl="0" eaLnBrk="1" latinLnBrk="0" hangingPunct="1">
                        <a:spcAft>
                          <a:spcPts val="0"/>
                        </a:spcAft>
                      </a:pPr>
                      <a:r>
                        <a:rPr lang="zh-CN" sz="1600" b="1" kern="100">
                          <a:solidFill>
                            <a:schemeClr val="tx1"/>
                          </a:solidFill>
                          <a:effectLst/>
                          <a:latin typeface="+mn-lt"/>
                          <a:ea typeface="+mn-ea"/>
                          <a:cs typeface="+mn-cs"/>
                        </a:rPr>
                        <a:t>缴费</a:t>
                      </a:r>
                    </a:p>
                    <a:p>
                      <a:pPr marL="0" algn="ctr" defTabSz="914400" rtl="0" eaLnBrk="1" latinLnBrk="0" hangingPunct="1">
                        <a:spcAft>
                          <a:spcPts val="0"/>
                        </a:spcAft>
                      </a:pPr>
                      <a:r>
                        <a:rPr lang="zh-CN" sz="1600" b="1" kern="100">
                          <a:solidFill>
                            <a:schemeClr val="tx1"/>
                          </a:solidFill>
                          <a:effectLst/>
                          <a:latin typeface="+mn-lt"/>
                          <a:ea typeface="+mn-ea"/>
                          <a:cs typeface="+mn-cs"/>
                        </a:rPr>
                        <a:t>金额</a:t>
                      </a:r>
                    </a:p>
                  </a:txBody>
                  <a:tcPr marL="65704" marR="65704" marT="0" marB="0" anchor="ctr"/>
                </a:tc>
                <a:tc>
                  <a:txBody>
                    <a:bodyPr/>
                    <a:lstStyle/>
                    <a:p>
                      <a:pPr marL="0" algn="ctr" defTabSz="914400" rtl="0" eaLnBrk="1" latinLnBrk="0" hangingPunct="1">
                        <a:spcAft>
                          <a:spcPts val="0"/>
                        </a:spcAft>
                      </a:pPr>
                      <a:r>
                        <a:rPr lang="zh-CN" sz="1600" b="1" kern="100">
                          <a:solidFill>
                            <a:schemeClr val="tx1"/>
                          </a:solidFill>
                          <a:effectLst/>
                          <a:latin typeface="+mn-lt"/>
                          <a:ea typeface="+mn-ea"/>
                          <a:cs typeface="+mn-cs"/>
                        </a:rPr>
                        <a:t>报销</a:t>
                      </a:r>
                    </a:p>
                    <a:p>
                      <a:pPr marL="0" algn="ctr" defTabSz="914400" rtl="0" eaLnBrk="1" latinLnBrk="0" hangingPunct="1">
                        <a:spcAft>
                          <a:spcPts val="0"/>
                        </a:spcAft>
                      </a:pPr>
                      <a:r>
                        <a:rPr lang="zh-CN" sz="1600" b="1" kern="100">
                          <a:solidFill>
                            <a:schemeClr val="tx1"/>
                          </a:solidFill>
                          <a:effectLst/>
                          <a:latin typeface="+mn-lt"/>
                          <a:ea typeface="+mn-ea"/>
                          <a:cs typeface="+mn-cs"/>
                        </a:rPr>
                        <a:t>票据</a:t>
                      </a:r>
                    </a:p>
                  </a:txBody>
                  <a:tcPr marL="65704" marR="65704" marT="0" marB="0" anchor="ctr"/>
                </a:tc>
                <a:tc>
                  <a:txBody>
                    <a:bodyPr/>
                    <a:lstStyle/>
                    <a:p>
                      <a:pPr marL="0" algn="ctr" defTabSz="914400" rtl="0" eaLnBrk="1" latinLnBrk="0" hangingPunct="1">
                        <a:spcAft>
                          <a:spcPts val="0"/>
                        </a:spcAft>
                      </a:pPr>
                      <a:r>
                        <a:rPr lang="zh-CN" sz="1600" b="1" kern="100">
                          <a:solidFill>
                            <a:schemeClr val="tx1"/>
                          </a:solidFill>
                          <a:effectLst/>
                          <a:latin typeface="+mn-lt"/>
                          <a:ea typeface="+mn-ea"/>
                          <a:cs typeface="+mn-cs"/>
                        </a:rPr>
                        <a:t>备注</a:t>
                      </a:r>
                    </a:p>
                  </a:txBody>
                  <a:tcPr marL="65704" marR="65704" marT="0" marB="0" anchor="ctr"/>
                </a:tc>
                <a:extLst>
                  <a:ext uri="{0D108BD9-81ED-4DB2-BD59-A6C34878D82A}">
                    <a16:rowId xmlns:a16="http://schemas.microsoft.com/office/drawing/2014/main" val="10000"/>
                  </a:ext>
                </a:extLst>
              </a:tr>
              <a:tr h="572473">
                <a:tc rowSpan="3">
                  <a:txBody>
                    <a:bodyPr/>
                    <a:lstStyle/>
                    <a:p>
                      <a:pPr algn="ctr">
                        <a:spcAft>
                          <a:spcPts val="0"/>
                        </a:spcAft>
                      </a:pPr>
                      <a:r>
                        <a:rPr lang="zh-CN" altLang="en-US" sz="2000" kern="100" smtClean="0">
                          <a:solidFill>
                            <a:schemeClr val="tx1"/>
                          </a:solidFill>
                          <a:effectLst/>
                          <a:latin typeface="+mn-ea"/>
                          <a:ea typeface="+mn-ea"/>
                        </a:rPr>
                        <a:t>单</a:t>
                      </a:r>
                      <a:endParaRPr lang="zh-CN" altLang="zh-CN" sz="2000" kern="100" smtClean="0">
                        <a:solidFill>
                          <a:schemeClr val="tx1"/>
                        </a:solidFill>
                        <a:effectLst/>
                        <a:latin typeface="+mn-ea"/>
                        <a:ea typeface="+mn-ea"/>
                      </a:endParaRPr>
                    </a:p>
                    <a:p>
                      <a:pPr algn="ctr">
                        <a:spcAft>
                          <a:spcPts val="0"/>
                        </a:spcAft>
                      </a:pPr>
                      <a:r>
                        <a:rPr lang="zh-CN" altLang="zh-CN" sz="2000" kern="100" smtClean="0">
                          <a:solidFill>
                            <a:schemeClr val="tx1"/>
                          </a:solidFill>
                          <a:effectLst/>
                          <a:latin typeface="+mn-ea"/>
                          <a:ea typeface="+mn-ea"/>
                        </a:rPr>
                        <a:t>职</a:t>
                      </a:r>
                    </a:p>
                    <a:p>
                      <a:pPr algn="ctr">
                        <a:spcAft>
                          <a:spcPts val="0"/>
                        </a:spcAft>
                      </a:pPr>
                      <a:r>
                        <a:rPr lang="zh-CN" altLang="zh-CN" sz="2000" kern="100" smtClean="0">
                          <a:solidFill>
                            <a:schemeClr val="tx1"/>
                          </a:solidFill>
                          <a:effectLst/>
                          <a:latin typeface="+mn-ea"/>
                          <a:ea typeface="+mn-ea"/>
                        </a:rPr>
                        <a:t>工</a:t>
                      </a:r>
                      <a:endParaRPr lang="zh-CN" altLang="zh-CN" sz="2000" kern="100" smtClean="0">
                        <a:solidFill>
                          <a:schemeClr val="tx1"/>
                        </a:solidFill>
                        <a:effectLst/>
                        <a:latin typeface="+mn-ea"/>
                        <a:ea typeface="+mn-ea"/>
                        <a:cs typeface="Times New Roman" panose="02020603050405020304" pitchFamily="18" charset="0"/>
                      </a:endParaRPr>
                    </a:p>
                    <a:p>
                      <a:pPr marL="0" indent="114300" algn="ctr" defTabSz="914400" rtl="0" eaLnBrk="1" latinLnBrk="0" hangingPunct="1">
                        <a:spcAft>
                          <a:spcPts val="0"/>
                        </a:spcAft>
                      </a:pPr>
                      <a:r>
                        <a:rPr lang="zh-CN" altLang="en-US" sz="2000" b="1" kern="100" smtClean="0">
                          <a:solidFill>
                            <a:schemeClr val="tx1"/>
                          </a:solidFill>
                          <a:effectLst/>
                          <a:latin typeface="+mn-lt"/>
                          <a:ea typeface="+mn-ea"/>
                          <a:cs typeface="+mn-cs"/>
                        </a:rPr>
                        <a:t>    </a:t>
                      </a:r>
                      <a:endParaRPr lang="zh-CN" sz="2000" b="1" kern="100">
                        <a:solidFill>
                          <a:schemeClr val="tx1"/>
                        </a:solidFill>
                        <a:effectLst/>
                        <a:latin typeface="+mn-lt"/>
                        <a:ea typeface="+mn-ea"/>
                        <a:cs typeface="+mn-cs"/>
                      </a:endParaRPr>
                    </a:p>
                  </a:txBody>
                  <a:tcPr marL="65704" marR="65704" marT="0" marB="0" anchor="ctr"/>
                </a:tc>
                <a:tc rowSpan="2">
                  <a:txBody>
                    <a:bodyPr/>
                    <a:lstStyle/>
                    <a:p>
                      <a:pPr algn="ctr">
                        <a:spcAft>
                          <a:spcPts val="0"/>
                        </a:spcAft>
                      </a:pPr>
                      <a:r>
                        <a:rPr lang="zh-CN" sz="1400" kern="100">
                          <a:solidFill>
                            <a:schemeClr val="tx1"/>
                          </a:solidFill>
                          <a:effectLst/>
                        </a:rPr>
                        <a:t>参加我校统筹</a:t>
                      </a:r>
                      <a:endParaRPr lang="zh-CN" sz="16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solidFill>
                      <a:schemeClr val="accent1">
                        <a:tint val="20000"/>
                      </a:schemeClr>
                    </a:solidFill>
                  </a:tcPr>
                </a:tc>
                <a:tc>
                  <a:txBody>
                    <a:bodyPr/>
                    <a:lstStyle/>
                    <a:p>
                      <a:pPr algn="ctr">
                        <a:spcAft>
                          <a:spcPts val="0"/>
                        </a:spcAft>
                      </a:pPr>
                      <a:r>
                        <a:rPr lang="en-US" sz="1600" kern="100">
                          <a:effectLst/>
                        </a:rPr>
                        <a:t>≤420</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solidFill>
                      <a:schemeClr val="accent1">
                        <a:tint val="20000"/>
                      </a:schemeClr>
                    </a:solidFill>
                  </a:tcPr>
                </a:tc>
                <a:tc>
                  <a:txBody>
                    <a:bodyPr/>
                    <a:lstStyle/>
                    <a:p>
                      <a:pPr marL="0" algn="ctr" defTabSz="914400" rtl="0" eaLnBrk="1" latinLnBrk="0" hangingPunct="1">
                        <a:spcAft>
                          <a:spcPts val="0"/>
                        </a:spcAft>
                        <a:tabLst>
                          <a:tab pos="331470" algn="l"/>
                        </a:tabLst>
                      </a:pPr>
                      <a:r>
                        <a:rPr lang="zh-CN" sz="1600" b="0" kern="100">
                          <a:solidFill>
                            <a:schemeClr val="tx1"/>
                          </a:solidFill>
                          <a:effectLst/>
                          <a:latin typeface="+mn-lt"/>
                          <a:ea typeface="+mn-ea"/>
                          <a:cs typeface="+mn-cs"/>
                        </a:rPr>
                        <a:t>实报实销</a:t>
                      </a:r>
                    </a:p>
                  </a:txBody>
                  <a:tcPr marL="65704" marR="65704" marT="0" marB="0" anchor="ctr">
                    <a:solidFill>
                      <a:schemeClr val="accent1">
                        <a:tint val="20000"/>
                      </a:schemeClr>
                    </a:solidFill>
                  </a:tcPr>
                </a:tc>
                <a:tc rowSpan="2">
                  <a:txBody>
                    <a:bodyPr/>
                    <a:lstStyle/>
                    <a:p>
                      <a:pPr marL="0" algn="ctr" defTabSz="914400" rtl="0" eaLnBrk="1" latinLnBrk="0" hangingPunct="1">
                        <a:spcAft>
                          <a:spcPts val="0"/>
                        </a:spcAft>
                        <a:tabLst>
                          <a:tab pos="331470" algn="l"/>
                        </a:tabLst>
                      </a:pPr>
                      <a:r>
                        <a:rPr lang="zh-CN" sz="1600" kern="100">
                          <a:solidFill>
                            <a:schemeClr val="dk1"/>
                          </a:solidFill>
                          <a:effectLst/>
                          <a:latin typeface="+mn-lt"/>
                          <a:ea typeface="+mn-ea"/>
                          <a:cs typeface="+mn-cs"/>
                        </a:rPr>
                        <a:t>每年</a:t>
                      </a:r>
                      <a:r>
                        <a:rPr lang="en-US" sz="1600" kern="100">
                          <a:solidFill>
                            <a:schemeClr val="dk1"/>
                          </a:solidFill>
                          <a:effectLst/>
                          <a:latin typeface="+mn-lt"/>
                          <a:ea typeface="+mn-ea"/>
                          <a:cs typeface="+mn-cs"/>
                        </a:rPr>
                        <a:t>   290</a:t>
                      </a:r>
                      <a:r>
                        <a:rPr lang="zh-CN" sz="1600" kern="100">
                          <a:solidFill>
                            <a:schemeClr val="dk1"/>
                          </a:solidFill>
                          <a:effectLst/>
                          <a:latin typeface="+mn-lt"/>
                          <a:ea typeface="+mn-ea"/>
                          <a:cs typeface="+mn-cs"/>
                        </a:rPr>
                        <a:t>元</a:t>
                      </a:r>
                    </a:p>
                    <a:p>
                      <a:pPr marL="0" algn="ctr" defTabSz="914400" rtl="0" eaLnBrk="1" latinLnBrk="0" hangingPunct="1">
                        <a:spcAft>
                          <a:spcPts val="0"/>
                        </a:spcAft>
                        <a:tabLst>
                          <a:tab pos="331470" algn="l"/>
                        </a:tabLst>
                      </a:pPr>
                      <a:r>
                        <a:rPr lang="en-US" sz="1600" kern="100">
                          <a:solidFill>
                            <a:schemeClr val="dk1"/>
                          </a:solidFill>
                          <a:effectLst/>
                          <a:latin typeface="+mn-lt"/>
                          <a:ea typeface="+mn-ea"/>
                          <a:cs typeface="+mn-cs"/>
                        </a:rPr>
                        <a:t> </a:t>
                      </a:r>
                      <a:endParaRPr lang="zh-CN" sz="1600" kern="100">
                        <a:solidFill>
                          <a:schemeClr val="dk1"/>
                        </a:solidFill>
                        <a:effectLst/>
                        <a:latin typeface="+mn-lt"/>
                        <a:ea typeface="+mn-ea"/>
                        <a:cs typeface="+mn-cs"/>
                      </a:endParaRPr>
                    </a:p>
                  </a:txBody>
                  <a:tcPr marL="65704" marR="65704" marT="0" marB="0" anchor="ctr">
                    <a:solidFill>
                      <a:schemeClr val="accent1">
                        <a:tint val="20000"/>
                      </a:schemeClr>
                    </a:solidFill>
                  </a:tcPr>
                </a:tc>
                <a:tc rowSpan="2">
                  <a:txBody>
                    <a:bodyPr/>
                    <a:lstStyle/>
                    <a:p>
                      <a:pPr marL="0" algn="ctr" defTabSz="914400" rtl="0" eaLnBrk="1" latinLnBrk="0" hangingPunct="1">
                        <a:spcAft>
                          <a:spcPts val="0"/>
                        </a:spcAft>
                      </a:pPr>
                      <a:r>
                        <a:rPr lang="zh-CN" sz="1600" kern="100">
                          <a:solidFill>
                            <a:schemeClr val="dk1"/>
                          </a:solidFill>
                          <a:effectLst/>
                          <a:latin typeface="+mn-lt"/>
                          <a:ea typeface="+mn-ea"/>
                          <a:cs typeface="+mn-cs"/>
                        </a:rPr>
                        <a:t>全年</a:t>
                      </a:r>
                    </a:p>
                  </a:txBody>
                  <a:tcPr marL="65704" marR="65704" marT="0" marB="0" anchor="ctr">
                    <a:solidFill>
                      <a:schemeClr val="accent1">
                        <a:tint val="20000"/>
                      </a:schemeClr>
                    </a:solidFill>
                  </a:tcPr>
                </a:tc>
                <a:tc rowSpan="2">
                  <a:txBody>
                    <a:bodyPr/>
                    <a:lstStyle/>
                    <a:p>
                      <a:pPr marL="0" indent="95250" algn="ctr" defTabSz="914400" rtl="0" eaLnBrk="1" latinLnBrk="0" hangingPunct="1">
                        <a:spcAft>
                          <a:spcPts val="0"/>
                        </a:spcAft>
                      </a:pPr>
                      <a:r>
                        <a:rPr lang="en-US" sz="1600" kern="100" smtClean="0">
                          <a:solidFill>
                            <a:schemeClr val="dk1"/>
                          </a:solidFill>
                          <a:effectLst/>
                          <a:latin typeface="+mn-lt"/>
                          <a:ea typeface="+mn-ea"/>
                          <a:cs typeface="+mn-cs"/>
                        </a:rPr>
                        <a:t>    1</a:t>
                      </a:r>
                      <a:r>
                        <a:rPr lang="en-US" sz="1600" kern="100">
                          <a:solidFill>
                            <a:schemeClr val="dk1"/>
                          </a:solidFill>
                          <a:effectLst/>
                          <a:latin typeface="+mn-lt"/>
                          <a:ea typeface="+mn-ea"/>
                          <a:cs typeface="+mn-cs"/>
                        </a:rPr>
                        <a:t>.</a:t>
                      </a:r>
                      <a:r>
                        <a:rPr lang="zh-CN" sz="1600" kern="100">
                          <a:solidFill>
                            <a:schemeClr val="dk1"/>
                          </a:solidFill>
                          <a:effectLst/>
                          <a:latin typeface="+mn-lt"/>
                          <a:ea typeface="+mn-ea"/>
                          <a:cs typeface="+mn-cs"/>
                        </a:rPr>
                        <a:t>其中</a:t>
                      </a:r>
                      <a:r>
                        <a:rPr lang="en-US" sz="1600" kern="100">
                          <a:solidFill>
                            <a:schemeClr val="dk1"/>
                          </a:solidFill>
                          <a:effectLst/>
                          <a:latin typeface="+mn-lt"/>
                          <a:ea typeface="+mn-ea"/>
                          <a:cs typeface="+mn-cs"/>
                        </a:rPr>
                        <a:t>10%</a:t>
                      </a:r>
                      <a:r>
                        <a:rPr lang="zh-CN" sz="1600" kern="100">
                          <a:solidFill>
                            <a:schemeClr val="dk1"/>
                          </a:solidFill>
                          <a:effectLst/>
                          <a:latin typeface="+mn-lt"/>
                          <a:ea typeface="+mn-ea"/>
                          <a:cs typeface="+mn-cs"/>
                        </a:rPr>
                        <a:t>（独生子女）或</a:t>
                      </a:r>
                      <a:r>
                        <a:rPr lang="en-US" sz="1600" kern="100">
                          <a:solidFill>
                            <a:schemeClr val="dk1"/>
                          </a:solidFill>
                          <a:effectLst/>
                          <a:latin typeface="+mn-lt"/>
                          <a:ea typeface="+mn-ea"/>
                          <a:cs typeface="+mn-cs"/>
                        </a:rPr>
                        <a:t>15%</a:t>
                      </a:r>
                      <a:r>
                        <a:rPr lang="zh-CN" sz="1600" kern="100">
                          <a:solidFill>
                            <a:schemeClr val="dk1"/>
                          </a:solidFill>
                          <a:effectLst/>
                          <a:latin typeface="+mn-lt"/>
                          <a:ea typeface="+mn-ea"/>
                          <a:cs typeface="+mn-cs"/>
                        </a:rPr>
                        <a:t>（非独生子女）自付；</a:t>
                      </a:r>
                    </a:p>
                    <a:p>
                      <a:pPr marL="0" indent="95250" algn="l" defTabSz="914400" rtl="0" eaLnBrk="1" latinLnBrk="0" hangingPunct="1">
                        <a:spcAft>
                          <a:spcPts val="0"/>
                        </a:spcAft>
                      </a:pPr>
                      <a:r>
                        <a:rPr lang="en-US" sz="1600" kern="100" smtClean="0">
                          <a:solidFill>
                            <a:schemeClr val="dk1"/>
                          </a:solidFill>
                          <a:effectLst/>
                          <a:latin typeface="+mn-lt"/>
                          <a:ea typeface="+mn-ea"/>
                          <a:cs typeface="+mn-cs"/>
                        </a:rPr>
                        <a:t>      2.90</a:t>
                      </a:r>
                      <a:r>
                        <a:rPr lang="en-US" sz="1600" kern="100">
                          <a:solidFill>
                            <a:schemeClr val="dk1"/>
                          </a:solidFill>
                          <a:effectLst/>
                          <a:latin typeface="+mn-lt"/>
                          <a:ea typeface="+mn-ea"/>
                          <a:cs typeface="+mn-cs"/>
                        </a:rPr>
                        <a:t>%</a:t>
                      </a:r>
                      <a:r>
                        <a:rPr lang="zh-CN" sz="1600" kern="100">
                          <a:solidFill>
                            <a:schemeClr val="dk1"/>
                          </a:solidFill>
                          <a:effectLst/>
                          <a:latin typeface="+mn-lt"/>
                          <a:ea typeface="+mn-ea"/>
                          <a:cs typeface="+mn-cs"/>
                        </a:rPr>
                        <a:t>（独生子女）或</a:t>
                      </a:r>
                      <a:r>
                        <a:rPr lang="en-US" sz="1600" kern="100">
                          <a:solidFill>
                            <a:schemeClr val="dk1"/>
                          </a:solidFill>
                          <a:effectLst/>
                          <a:latin typeface="+mn-lt"/>
                          <a:ea typeface="+mn-ea"/>
                          <a:cs typeface="+mn-cs"/>
                        </a:rPr>
                        <a:t>85%</a:t>
                      </a:r>
                      <a:r>
                        <a:rPr lang="zh-CN" sz="1600" kern="100">
                          <a:solidFill>
                            <a:schemeClr val="dk1"/>
                          </a:solidFill>
                          <a:effectLst/>
                          <a:latin typeface="+mn-lt"/>
                          <a:ea typeface="+mn-ea"/>
                          <a:cs typeface="+mn-cs"/>
                        </a:rPr>
                        <a:t>（非独生子女）中的一半由学校报销；余下的一半年度截止后到财务缴费，凭发票到对方单位报销。</a:t>
                      </a:r>
                    </a:p>
                  </a:txBody>
                  <a:tcPr marL="65704" marR="65704" marT="0" marB="0" anchor="ctr">
                    <a:solidFill>
                      <a:schemeClr val="accent1">
                        <a:tint val="40000"/>
                      </a:schemeClr>
                    </a:solidFill>
                  </a:tcPr>
                </a:tc>
                <a:extLst>
                  <a:ext uri="{0D108BD9-81ED-4DB2-BD59-A6C34878D82A}">
                    <a16:rowId xmlns:a16="http://schemas.microsoft.com/office/drawing/2014/main" val="10001"/>
                  </a:ext>
                </a:extLst>
              </a:tr>
              <a:tr h="1586603">
                <a:tc vMerge="1">
                  <a:txBody>
                    <a:bodyPr/>
                    <a:lstStyle/>
                    <a:p>
                      <a:endParaRPr lang="zh-CN"/>
                    </a:p>
                  </a:txBody>
                  <a:tcPr/>
                </a:tc>
                <a:tc vMerge="1">
                  <a:txBody>
                    <a:bodyPr/>
                    <a:lstStyle/>
                    <a:p>
                      <a:endParaRPr lang="zh-CN"/>
                    </a:p>
                  </a:txBody>
                  <a:tcPr/>
                </a:tc>
                <a:tc>
                  <a:txBody>
                    <a:bodyPr/>
                    <a:lstStyle/>
                    <a:p>
                      <a:pPr algn="ctr">
                        <a:spcAft>
                          <a:spcPts val="0"/>
                        </a:spcAft>
                      </a:pPr>
                      <a:r>
                        <a:rPr lang="en-US" sz="1600" kern="100">
                          <a:effectLst/>
                        </a:rPr>
                        <a:t>≥420</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solidFill>
                      <a:schemeClr val="accent1">
                        <a:tint val="40000"/>
                      </a:schemeClr>
                    </a:solidFill>
                  </a:tcPr>
                </a:tc>
                <a:tc>
                  <a:txBody>
                    <a:bodyPr/>
                    <a:lstStyle/>
                    <a:p>
                      <a:pPr marL="0" algn="ctr" defTabSz="914400" rtl="0" eaLnBrk="1" latinLnBrk="0" hangingPunct="1">
                        <a:spcAft>
                          <a:spcPts val="0"/>
                        </a:spcAft>
                      </a:pPr>
                      <a:r>
                        <a:rPr lang="zh-CN" sz="1600" kern="100">
                          <a:solidFill>
                            <a:schemeClr val="dk1"/>
                          </a:solidFill>
                          <a:effectLst/>
                          <a:latin typeface="+mn-lt"/>
                          <a:ea typeface="+mn-ea"/>
                          <a:cs typeface="+mn-cs"/>
                        </a:rPr>
                        <a:t>独生子女报销</a:t>
                      </a:r>
                      <a:r>
                        <a:rPr lang="en-US" sz="1600" kern="100">
                          <a:solidFill>
                            <a:schemeClr val="dk1"/>
                          </a:solidFill>
                          <a:effectLst/>
                          <a:latin typeface="+mn-lt"/>
                          <a:ea typeface="+mn-ea"/>
                          <a:cs typeface="+mn-cs"/>
                        </a:rPr>
                        <a:t>=420+</a:t>
                      </a:r>
                      <a:r>
                        <a:rPr lang="zh-CN" sz="1600" kern="100">
                          <a:solidFill>
                            <a:schemeClr val="dk1"/>
                          </a:solidFill>
                          <a:effectLst/>
                          <a:latin typeface="+mn-lt"/>
                          <a:ea typeface="+mn-ea"/>
                          <a:cs typeface="+mn-cs"/>
                        </a:rPr>
                        <a:t>（全年门诊费用</a:t>
                      </a:r>
                      <a:r>
                        <a:rPr lang="en-US" sz="1600" kern="100">
                          <a:solidFill>
                            <a:schemeClr val="dk1"/>
                          </a:solidFill>
                          <a:effectLst/>
                          <a:latin typeface="+mn-lt"/>
                          <a:ea typeface="+mn-ea"/>
                          <a:cs typeface="+mn-cs"/>
                        </a:rPr>
                        <a:t>-420</a:t>
                      </a:r>
                      <a:r>
                        <a:rPr lang="zh-CN" sz="1600" kern="100">
                          <a:solidFill>
                            <a:schemeClr val="dk1"/>
                          </a:solidFill>
                          <a:effectLst/>
                          <a:latin typeface="+mn-lt"/>
                          <a:ea typeface="+mn-ea"/>
                          <a:cs typeface="+mn-cs"/>
                        </a:rPr>
                        <a:t>）</a:t>
                      </a:r>
                      <a:r>
                        <a:rPr lang="en-US" sz="1600" kern="100">
                          <a:solidFill>
                            <a:schemeClr val="dk1"/>
                          </a:solidFill>
                          <a:effectLst/>
                          <a:latin typeface="+mn-lt"/>
                          <a:ea typeface="+mn-ea"/>
                          <a:cs typeface="+mn-cs"/>
                        </a:rPr>
                        <a:t>x90%</a:t>
                      </a:r>
                      <a:endParaRPr lang="zh-CN" sz="1600" kern="100">
                        <a:solidFill>
                          <a:schemeClr val="dk1"/>
                        </a:solidFill>
                        <a:effectLst/>
                        <a:latin typeface="+mn-lt"/>
                        <a:ea typeface="+mn-ea"/>
                        <a:cs typeface="+mn-cs"/>
                      </a:endParaRPr>
                    </a:p>
                    <a:p>
                      <a:pPr marL="0" indent="-342900" algn="ctr" defTabSz="914400" rtl="0" eaLnBrk="1" latinLnBrk="0" hangingPunct="1">
                        <a:spcAft>
                          <a:spcPts val="0"/>
                        </a:spcAft>
                      </a:pPr>
                      <a:r>
                        <a:rPr lang="en-US" sz="1600" kern="100">
                          <a:solidFill>
                            <a:schemeClr val="dk1"/>
                          </a:solidFill>
                          <a:effectLst/>
                          <a:latin typeface="+mn-lt"/>
                          <a:ea typeface="+mn-ea"/>
                          <a:cs typeface="+mn-cs"/>
                        </a:rPr>
                        <a:t> </a:t>
                      </a:r>
                      <a:endParaRPr lang="zh-CN" sz="1600" kern="100">
                        <a:solidFill>
                          <a:schemeClr val="dk1"/>
                        </a:solidFill>
                        <a:effectLst/>
                        <a:latin typeface="+mn-lt"/>
                        <a:ea typeface="+mn-ea"/>
                        <a:cs typeface="+mn-cs"/>
                      </a:endParaRPr>
                    </a:p>
                    <a:p>
                      <a:pPr marL="0" algn="ctr" defTabSz="914400" rtl="0" eaLnBrk="1" latinLnBrk="0" hangingPunct="1">
                        <a:spcAft>
                          <a:spcPts val="0"/>
                        </a:spcAft>
                      </a:pPr>
                      <a:r>
                        <a:rPr lang="zh-CN" sz="1600" kern="100">
                          <a:solidFill>
                            <a:schemeClr val="dk1"/>
                          </a:solidFill>
                          <a:effectLst/>
                          <a:latin typeface="+mn-lt"/>
                          <a:ea typeface="+mn-ea"/>
                          <a:cs typeface="+mn-cs"/>
                        </a:rPr>
                        <a:t>非独生子女报销</a:t>
                      </a:r>
                      <a:r>
                        <a:rPr lang="en-US" sz="1600" kern="100">
                          <a:solidFill>
                            <a:schemeClr val="dk1"/>
                          </a:solidFill>
                          <a:effectLst/>
                          <a:latin typeface="+mn-lt"/>
                          <a:ea typeface="+mn-ea"/>
                          <a:cs typeface="+mn-cs"/>
                        </a:rPr>
                        <a:t>=420+</a:t>
                      </a:r>
                      <a:r>
                        <a:rPr lang="zh-CN" sz="1600" kern="100">
                          <a:solidFill>
                            <a:schemeClr val="dk1"/>
                          </a:solidFill>
                          <a:effectLst/>
                          <a:latin typeface="+mn-lt"/>
                          <a:ea typeface="+mn-ea"/>
                          <a:cs typeface="+mn-cs"/>
                        </a:rPr>
                        <a:t>（全年门诊费用</a:t>
                      </a:r>
                      <a:r>
                        <a:rPr lang="en-US" sz="1600" kern="100">
                          <a:solidFill>
                            <a:schemeClr val="dk1"/>
                          </a:solidFill>
                          <a:effectLst/>
                          <a:latin typeface="+mn-lt"/>
                          <a:ea typeface="+mn-ea"/>
                          <a:cs typeface="+mn-cs"/>
                        </a:rPr>
                        <a:t>-420</a:t>
                      </a:r>
                      <a:r>
                        <a:rPr lang="zh-CN" sz="1600" kern="100">
                          <a:solidFill>
                            <a:schemeClr val="dk1"/>
                          </a:solidFill>
                          <a:effectLst/>
                          <a:latin typeface="+mn-lt"/>
                          <a:ea typeface="+mn-ea"/>
                          <a:cs typeface="+mn-cs"/>
                        </a:rPr>
                        <a:t>）</a:t>
                      </a:r>
                      <a:r>
                        <a:rPr lang="en-US" sz="1600" kern="100">
                          <a:solidFill>
                            <a:schemeClr val="dk1"/>
                          </a:solidFill>
                          <a:effectLst/>
                          <a:latin typeface="+mn-lt"/>
                          <a:ea typeface="+mn-ea"/>
                          <a:cs typeface="+mn-cs"/>
                        </a:rPr>
                        <a:t>x85%</a:t>
                      </a:r>
                      <a:endParaRPr lang="zh-CN" sz="1600" kern="100">
                        <a:solidFill>
                          <a:schemeClr val="dk1"/>
                        </a:solidFill>
                        <a:effectLst/>
                        <a:latin typeface="+mn-lt"/>
                        <a:ea typeface="+mn-ea"/>
                        <a:cs typeface="+mn-cs"/>
                      </a:endParaRPr>
                    </a:p>
                  </a:txBody>
                  <a:tcPr marL="65704" marR="65704" marT="0" marB="0" anchor="ctr">
                    <a:solidFill>
                      <a:schemeClr val="accent1">
                        <a:tint val="40000"/>
                      </a:schemeClr>
                    </a:solidFill>
                  </a:tcPr>
                </a:tc>
                <a:tc vMerge="1">
                  <a:txBody>
                    <a:bodyPr/>
                    <a:lstStyle/>
                    <a:p>
                      <a:endParaRPr lang="zh-CN"/>
                    </a:p>
                  </a:txBody>
                  <a:tcPr/>
                </a:tc>
                <a:tc vMerge="1">
                  <a:txBody>
                    <a:bodyPr/>
                    <a:lstStyle/>
                    <a:p>
                      <a:endParaRPr lang="zh-CN"/>
                    </a:p>
                  </a:txBody>
                  <a:tcPr/>
                </a:tc>
                <a:tc vMerge="1">
                  <a:txBody>
                    <a:bodyPr/>
                    <a:lstStyle/>
                    <a:p>
                      <a:endParaRPr lang="zh-CN"/>
                    </a:p>
                  </a:txBody>
                  <a:tcPr/>
                </a:tc>
                <a:extLst>
                  <a:ext uri="{0D108BD9-81ED-4DB2-BD59-A6C34878D82A}">
                    <a16:rowId xmlns:a16="http://schemas.microsoft.com/office/drawing/2014/main" val="10002"/>
                  </a:ext>
                </a:extLst>
              </a:tr>
              <a:tr h="1079397">
                <a:tc vMerge="1">
                  <a:txBody>
                    <a:bodyPr/>
                    <a:lstStyle/>
                    <a:p>
                      <a:endParaRPr lang="zh-CN"/>
                    </a:p>
                  </a:txBody>
                  <a:tcPr/>
                </a:tc>
                <a:tc>
                  <a:txBody>
                    <a:bodyPr/>
                    <a:lstStyle/>
                    <a:p>
                      <a:pPr algn="just">
                        <a:spcAft>
                          <a:spcPts val="0"/>
                        </a:spcAft>
                      </a:pPr>
                      <a:r>
                        <a:rPr lang="en-US" altLang="zh-CN" sz="1400" kern="100" smtClean="0">
                          <a:effectLst/>
                        </a:rPr>
                        <a:t> </a:t>
                      </a:r>
                      <a:r>
                        <a:rPr lang="zh-CN" sz="1400" kern="100" smtClean="0">
                          <a:effectLst/>
                        </a:rPr>
                        <a:t>参</a:t>
                      </a:r>
                      <a:r>
                        <a:rPr lang="zh-CN" sz="1400" kern="100">
                          <a:effectLst/>
                        </a:rPr>
                        <a:t>加对方单位统筹</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solidFill>
                      <a:schemeClr val="accent1">
                        <a:tint val="40000"/>
                      </a:schemeClr>
                    </a:solidFill>
                  </a:tcPr>
                </a:tc>
                <a:tc gridSpan="2">
                  <a:txBody>
                    <a:bodyPr/>
                    <a:lstStyle/>
                    <a:p>
                      <a:pPr marL="0" algn="ctr" defTabSz="914400" rtl="0" eaLnBrk="1" latinLnBrk="0" hangingPunct="1">
                        <a:spcAft>
                          <a:spcPts val="0"/>
                        </a:spcAft>
                      </a:pPr>
                      <a:r>
                        <a:rPr lang="en-US" sz="1600" kern="100">
                          <a:solidFill>
                            <a:schemeClr val="dk1"/>
                          </a:solidFill>
                          <a:effectLst/>
                          <a:latin typeface="+mn-lt"/>
                          <a:ea typeface="+mn-ea"/>
                          <a:cs typeface="+mn-cs"/>
                        </a:rPr>
                        <a:t> </a:t>
                      </a:r>
                      <a:endParaRPr lang="zh-CN" sz="1600" kern="100">
                        <a:solidFill>
                          <a:schemeClr val="dk1"/>
                        </a:solidFill>
                        <a:effectLst/>
                        <a:latin typeface="+mn-lt"/>
                        <a:ea typeface="+mn-ea"/>
                        <a:cs typeface="+mn-cs"/>
                      </a:endParaRPr>
                    </a:p>
                    <a:p>
                      <a:pPr marL="0" algn="ctr" defTabSz="914400" rtl="0" eaLnBrk="1" latinLnBrk="0" hangingPunct="1">
                        <a:spcAft>
                          <a:spcPts val="0"/>
                        </a:spcAft>
                      </a:pPr>
                      <a:r>
                        <a:rPr lang="en-US" sz="1600" kern="100">
                          <a:solidFill>
                            <a:schemeClr val="dk1"/>
                          </a:solidFill>
                          <a:effectLst/>
                          <a:latin typeface="+mn-lt"/>
                          <a:ea typeface="+mn-ea"/>
                          <a:cs typeface="+mn-cs"/>
                        </a:rPr>
                        <a:t>  </a:t>
                      </a:r>
                      <a:r>
                        <a:rPr lang="zh-CN" sz="1600" kern="100">
                          <a:solidFill>
                            <a:schemeClr val="dk1"/>
                          </a:solidFill>
                          <a:effectLst/>
                          <a:latin typeface="+mn-lt"/>
                          <a:ea typeface="+mn-ea"/>
                          <a:cs typeface="+mn-cs"/>
                        </a:rPr>
                        <a:t>报销对方单位年度缴费金额</a:t>
                      </a:r>
                      <a:r>
                        <a:rPr lang="en-US" sz="1600" kern="100">
                          <a:solidFill>
                            <a:schemeClr val="dk1"/>
                          </a:solidFill>
                          <a:effectLst/>
                          <a:latin typeface="+mn-lt"/>
                          <a:ea typeface="+mn-ea"/>
                          <a:cs typeface="+mn-cs"/>
                        </a:rPr>
                        <a:t>290</a:t>
                      </a:r>
                      <a:r>
                        <a:rPr lang="zh-CN" sz="1600" kern="100">
                          <a:solidFill>
                            <a:schemeClr val="dk1"/>
                          </a:solidFill>
                          <a:effectLst/>
                          <a:latin typeface="+mn-lt"/>
                          <a:ea typeface="+mn-ea"/>
                          <a:cs typeface="+mn-cs"/>
                        </a:rPr>
                        <a:t>元及超支金额的一半（自付金额除外）</a:t>
                      </a:r>
                    </a:p>
                    <a:p>
                      <a:pPr marL="0" algn="ctr" defTabSz="914400" rtl="0" eaLnBrk="1" latinLnBrk="0" hangingPunct="1">
                        <a:spcAft>
                          <a:spcPts val="0"/>
                        </a:spcAft>
                      </a:pPr>
                      <a:r>
                        <a:rPr lang="en-US" sz="1600" kern="100">
                          <a:solidFill>
                            <a:schemeClr val="dk1"/>
                          </a:solidFill>
                          <a:effectLst/>
                          <a:latin typeface="+mn-lt"/>
                          <a:ea typeface="+mn-ea"/>
                          <a:cs typeface="+mn-cs"/>
                        </a:rPr>
                        <a:t> </a:t>
                      </a:r>
                      <a:endParaRPr lang="zh-CN" sz="1600" kern="100">
                        <a:solidFill>
                          <a:schemeClr val="dk1"/>
                        </a:solidFill>
                        <a:effectLst/>
                        <a:latin typeface="+mn-lt"/>
                        <a:ea typeface="+mn-ea"/>
                        <a:cs typeface="+mn-cs"/>
                      </a:endParaRPr>
                    </a:p>
                  </a:txBody>
                  <a:tcPr marL="65704" marR="65704" marT="0" marB="0" anchor="ctr">
                    <a:solidFill>
                      <a:schemeClr val="accent1">
                        <a:tint val="40000"/>
                      </a:schemeClr>
                    </a:solidFill>
                  </a:tcPr>
                </a:tc>
                <a:tc hMerge="1">
                  <a:txBody>
                    <a:bodyPr/>
                    <a:lstStyle/>
                    <a:p>
                      <a:endParaRPr lang="zh-CN"/>
                    </a:p>
                  </a:txBody>
                  <a:tcPr/>
                </a:tc>
                <a:tc>
                  <a:txBody>
                    <a:bodyPr/>
                    <a:lstStyle/>
                    <a:p>
                      <a:pPr marL="0" algn="ctr" defTabSz="914400" rtl="0" eaLnBrk="1" latinLnBrk="0" hangingPunct="1">
                        <a:spcAft>
                          <a:spcPts val="0"/>
                        </a:spcAft>
                      </a:pPr>
                      <a:r>
                        <a:rPr lang="zh-CN" sz="1600" kern="100">
                          <a:solidFill>
                            <a:schemeClr val="dk1"/>
                          </a:solidFill>
                          <a:effectLst/>
                          <a:latin typeface="+mn-lt"/>
                          <a:ea typeface="+mn-ea"/>
                          <a:cs typeface="+mn-cs"/>
                        </a:rPr>
                        <a:t>不</a:t>
                      </a:r>
                    </a:p>
                    <a:p>
                      <a:pPr marL="0" algn="ctr" defTabSz="914400" rtl="0" eaLnBrk="1" latinLnBrk="0" hangingPunct="1">
                        <a:spcAft>
                          <a:spcPts val="0"/>
                        </a:spcAft>
                      </a:pPr>
                      <a:r>
                        <a:rPr lang="zh-CN" sz="1600" kern="100">
                          <a:solidFill>
                            <a:schemeClr val="dk1"/>
                          </a:solidFill>
                          <a:effectLst/>
                          <a:latin typeface="+mn-lt"/>
                          <a:ea typeface="+mn-ea"/>
                          <a:cs typeface="+mn-cs"/>
                        </a:rPr>
                        <a:t>缴</a:t>
                      </a:r>
                    </a:p>
                    <a:p>
                      <a:pPr marL="0" algn="ctr" defTabSz="914400" rtl="0" eaLnBrk="1" latinLnBrk="0" hangingPunct="1">
                        <a:spcAft>
                          <a:spcPts val="0"/>
                        </a:spcAft>
                      </a:pPr>
                      <a:r>
                        <a:rPr lang="zh-CN" sz="1600" kern="100">
                          <a:solidFill>
                            <a:schemeClr val="dk1"/>
                          </a:solidFill>
                          <a:effectLst/>
                          <a:latin typeface="+mn-lt"/>
                          <a:ea typeface="+mn-ea"/>
                          <a:cs typeface="+mn-cs"/>
                        </a:rPr>
                        <a:t>费</a:t>
                      </a:r>
                    </a:p>
                  </a:txBody>
                  <a:tcPr marL="65704" marR="65704" marT="0" marB="0" anchor="ctr">
                    <a:noFill/>
                  </a:tcPr>
                </a:tc>
                <a:tc>
                  <a:txBody>
                    <a:bodyPr/>
                    <a:lstStyle/>
                    <a:p>
                      <a:pPr marL="0" indent="114300" algn="ctr" defTabSz="914400" rtl="0" eaLnBrk="1" latinLnBrk="0" hangingPunct="1">
                        <a:spcAft>
                          <a:spcPts val="0"/>
                        </a:spcAft>
                      </a:pPr>
                      <a:r>
                        <a:rPr lang="en-US" sz="1600" kern="100">
                          <a:solidFill>
                            <a:schemeClr val="dk1"/>
                          </a:solidFill>
                          <a:effectLst/>
                          <a:latin typeface="+mn-lt"/>
                          <a:ea typeface="+mn-ea"/>
                          <a:cs typeface="+mn-cs"/>
                        </a:rPr>
                        <a:t>---</a:t>
                      </a:r>
                      <a:endParaRPr lang="zh-CN" sz="1600" kern="100">
                        <a:solidFill>
                          <a:schemeClr val="dk1"/>
                        </a:solidFill>
                        <a:effectLst/>
                        <a:latin typeface="+mn-lt"/>
                        <a:ea typeface="+mn-ea"/>
                        <a:cs typeface="+mn-cs"/>
                      </a:endParaRPr>
                    </a:p>
                  </a:txBody>
                  <a:tcPr marL="65704" marR="65704" marT="0" marB="0" anchor="ctr">
                    <a:noFill/>
                  </a:tcPr>
                </a:tc>
                <a:tc>
                  <a:txBody>
                    <a:bodyPr/>
                    <a:lstStyle/>
                    <a:p>
                      <a:pPr marL="0" algn="l" defTabSz="914400" rtl="0" eaLnBrk="1" latinLnBrk="0" hangingPunct="1">
                        <a:spcAft>
                          <a:spcPts val="0"/>
                        </a:spcAft>
                      </a:pPr>
                      <a:r>
                        <a:rPr lang="en-US" altLang="zh-CN" sz="1600" kern="100" smtClean="0">
                          <a:solidFill>
                            <a:schemeClr val="dk1"/>
                          </a:solidFill>
                          <a:effectLst/>
                          <a:latin typeface="+mn-lt"/>
                          <a:ea typeface="+mn-ea"/>
                          <a:cs typeface="+mn-cs"/>
                        </a:rPr>
                        <a:t>       </a:t>
                      </a:r>
                      <a:r>
                        <a:rPr lang="zh-CN" sz="1600" kern="100" smtClean="0">
                          <a:solidFill>
                            <a:schemeClr val="dk1"/>
                          </a:solidFill>
                          <a:effectLst/>
                          <a:latin typeface="+mn-lt"/>
                          <a:ea typeface="+mn-ea"/>
                          <a:cs typeface="+mn-cs"/>
                        </a:rPr>
                        <a:t>对</a:t>
                      </a:r>
                      <a:r>
                        <a:rPr lang="zh-CN" sz="1600" kern="100">
                          <a:solidFill>
                            <a:schemeClr val="dk1"/>
                          </a:solidFill>
                          <a:effectLst/>
                          <a:latin typeface="+mn-lt"/>
                          <a:ea typeface="+mn-ea"/>
                          <a:cs typeface="+mn-cs"/>
                        </a:rPr>
                        <a:t>方单位财务票据：年度统筹费、超支款发票。</a:t>
                      </a:r>
                    </a:p>
                  </a:txBody>
                  <a:tcPr marL="65704" marR="65704" marT="0" marB="0" anchor="ctr">
                    <a:solidFill>
                      <a:schemeClr val="accent1">
                        <a:tint val="40000"/>
                      </a:schemeClr>
                    </a:solidFill>
                  </a:tcPr>
                </a:tc>
                <a:extLst>
                  <a:ext uri="{0D108BD9-81ED-4DB2-BD59-A6C34878D82A}">
                    <a16:rowId xmlns:a16="http://schemas.microsoft.com/office/drawing/2014/main" val="10003"/>
                  </a:ext>
                </a:extLst>
              </a:tr>
              <a:tr h="546217">
                <a:tc rowSpan="2">
                  <a:txBody>
                    <a:bodyPr/>
                    <a:lstStyle/>
                    <a:p>
                      <a:pPr algn="ctr">
                        <a:spcAft>
                          <a:spcPts val="0"/>
                        </a:spcAft>
                      </a:pPr>
                      <a:r>
                        <a:rPr lang="zh-CN" sz="2000" kern="100">
                          <a:solidFill>
                            <a:schemeClr val="tx1"/>
                          </a:solidFill>
                          <a:effectLst/>
                        </a:rPr>
                        <a:t>双</a:t>
                      </a:r>
                    </a:p>
                    <a:p>
                      <a:pPr algn="ctr">
                        <a:spcAft>
                          <a:spcPts val="0"/>
                        </a:spcAft>
                      </a:pPr>
                      <a:r>
                        <a:rPr lang="zh-CN" sz="2000" kern="100">
                          <a:solidFill>
                            <a:schemeClr val="tx1"/>
                          </a:solidFill>
                          <a:effectLst/>
                        </a:rPr>
                        <a:t>职</a:t>
                      </a:r>
                    </a:p>
                    <a:p>
                      <a:pPr algn="ctr">
                        <a:spcAft>
                          <a:spcPts val="0"/>
                        </a:spcAft>
                      </a:pPr>
                      <a:r>
                        <a:rPr lang="zh-CN" sz="2000" kern="100">
                          <a:solidFill>
                            <a:schemeClr val="tx1"/>
                          </a:solidFill>
                          <a:effectLst/>
                        </a:rPr>
                        <a:t>工</a:t>
                      </a:r>
                      <a:endParaRPr lang="zh-CN" sz="20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tc>
                <a:tc rowSpan="2">
                  <a:txBody>
                    <a:bodyPr/>
                    <a:lstStyle/>
                    <a:p>
                      <a:pPr algn="ctr">
                        <a:spcAft>
                          <a:spcPts val="0"/>
                        </a:spcAft>
                      </a:pPr>
                      <a:r>
                        <a:rPr lang="zh-CN" sz="1400" kern="100">
                          <a:effectLst/>
                        </a:rPr>
                        <a:t>自动参加我校统筹</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5704" marR="65704" marT="0" marB="0" anchor="ctr"/>
                </a:tc>
                <a:tc>
                  <a:txBody>
                    <a:bodyPr/>
                    <a:lstStyle/>
                    <a:p>
                      <a:pPr marL="0" algn="ctr" defTabSz="914400" rtl="0" eaLnBrk="1" latinLnBrk="0" hangingPunct="1">
                        <a:spcAft>
                          <a:spcPts val="0"/>
                        </a:spcAft>
                      </a:pPr>
                      <a:r>
                        <a:rPr lang="en-US" sz="1600" kern="100">
                          <a:solidFill>
                            <a:schemeClr val="dk1"/>
                          </a:solidFill>
                          <a:effectLst/>
                          <a:latin typeface="+mn-lt"/>
                          <a:ea typeface="+mn-ea"/>
                          <a:cs typeface="+mn-cs"/>
                        </a:rPr>
                        <a:t>≤420</a:t>
                      </a:r>
                      <a:endParaRPr lang="zh-CN" sz="1600" kern="100">
                        <a:solidFill>
                          <a:schemeClr val="dk1"/>
                        </a:solidFill>
                        <a:effectLst/>
                        <a:latin typeface="+mn-lt"/>
                        <a:ea typeface="+mn-ea"/>
                        <a:cs typeface="+mn-cs"/>
                      </a:endParaRPr>
                    </a:p>
                  </a:txBody>
                  <a:tcPr marL="65704" marR="65704" marT="0" marB="0" anchor="ctr"/>
                </a:tc>
                <a:tc>
                  <a:txBody>
                    <a:bodyPr/>
                    <a:lstStyle/>
                    <a:p>
                      <a:pPr marL="0" algn="ctr" defTabSz="914400" rtl="0" eaLnBrk="1" latinLnBrk="0" hangingPunct="1">
                        <a:spcAft>
                          <a:spcPts val="0"/>
                        </a:spcAft>
                      </a:pPr>
                      <a:r>
                        <a:rPr lang="zh-CN" sz="1600" kern="100">
                          <a:solidFill>
                            <a:schemeClr val="dk1"/>
                          </a:solidFill>
                          <a:effectLst/>
                          <a:latin typeface="+mn-lt"/>
                          <a:ea typeface="+mn-ea"/>
                          <a:cs typeface="+mn-cs"/>
                        </a:rPr>
                        <a:t>实报实销</a:t>
                      </a:r>
                    </a:p>
                  </a:txBody>
                  <a:tcPr marL="65704" marR="65704" marT="0" marB="0" anchor="ctr"/>
                </a:tc>
                <a:tc rowSpan="2">
                  <a:txBody>
                    <a:bodyPr/>
                    <a:lstStyle/>
                    <a:p>
                      <a:pPr marL="0" algn="ctr" defTabSz="914400" rtl="0" eaLnBrk="1" latinLnBrk="0" hangingPunct="1">
                        <a:spcAft>
                          <a:spcPts val="0"/>
                        </a:spcAft>
                      </a:pPr>
                      <a:r>
                        <a:rPr lang="zh-CN" sz="1600" kern="100">
                          <a:solidFill>
                            <a:schemeClr val="dk1"/>
                          </a:solidFill>
                          <a:effectLst/>
                          <a:latin typeface="+mn-lt"/>
                          <a:ea typeface="+mn-ea"/>
                          <a:cs typeface="+mn-cs"/>
                        </a:rPr>
                        <a:t>不</a:t>
                      </a:r>
                    </a:p>
                    <a:p>
                      <a:pPr marL="0" algn="ctr" defTabSz="914400" rtl="0" eaLnBrk="1" latinLnBrk="0" hangingPunct="1">
                        <a:spcAft>
                          <a:spcPts val="0"/>
                        </a:spcAft>
                      </a:pPr>
                      <a:r>
                        <a:rPr lang="zh-CN" sz="1600" kern="100">
                          <a:solidFill>
                            <a:schemeClr val="dk1"/>
                          </a:solidFill>
                          <a:effectLst/>
                          <a:latin typeface="+mn-lt"/>
                          <a:ea typeface="+mn-ea"/>
                          <a:cs typeface="+mn-cs"/>
                        </a:rPr>
                        <a:t>缴</a:t>
                      </a:r>
                    </a:p>
                    <a:p>
                      <a:pPr marL="0" algn="ctr" defTabSz="914400" rtl="0" eaLnBrk="1" latinLnBrk="0" hangingPunct="1">
                        <a:spcAft>
                          <a:spcPts val="0"/>
                        </a:spcAft>
                      </a:pPr>
                      <a:r>
                        <a:rPr lang="zh-CN" sz="1600" kern="100">
                          <a:solidFill>
                            <a:schemeClr val="dk1"/>
                          </a:solidFill>
                          <a:effectLst/>
                          <a:latin typeface="+mn-lt"/>
                          <a:ea typeface="+mn-ea"/>
                          <a:cs typeface="+mn-cs"/>
                        </a:rPr>
                        <a:t>费</a:t>
                      </a:r>
                    </a:p>
                  </a:txBody>
                  <a:tcPr marL="65704" marR="65704" marT="0" marB="0" anchor="ctr">
                    <a:noFill/>
                  </a:tcPr>
                </a:tc>
                <a:tc rowSpan="2">
                  <a:txBody>
                    <a:bodyPr/>
                    <a:lstStyle/>
                    <a:p>
                      <a:pPr marL="0" algn="ctr" defTabSz="914400" rtl="0" eaLnBrk="1" latinLnBrk="0" hangingPunct="1">
                        <a:spcAft>
                          <a:spcPts val="0"/>
                        </a:spcAft>
                      </a:pPr>
                      <a:r>
                        <a:rPr lang="zh-CN" sz="1600" kern="100">
                          <a:solidFill>
                            <a:schemeClr val="dk1"/>
                          </a:solidFill>
                          <a:effectLst/>
                          <a:latin typeface="+mn-lt"/>
                          <a:ea typeface="+mn-ea"/>
                          <a:cs typeface="+mn-cs"/>
                        </a:rPr>
                        <a:t>全年</a:t>
                      </a:r>
                    </a:p>
                  </a:txBody>
                  <a:tcPr marL="65704" marR="65704" marT="0" marB="0" anchor="ctr">
                    <a:solidFill>
                      <a:schemeClr val="accent1">
                        <a:tint val="20000"/>
                      </a:schemeClr>
                    </a:solidFill>
                  </a:tcPr>
                </a:tc>
                <a:tc rowSpan="2">
                  <a:txBody>
                    <a:bodyPr/>
                    <a:lstStyle/>
                    <a:p>
                      <a:pPr marL="0" algn="ctr" defTabSz="914400" rtl="0" eaLnBrk="1" latinLnBrk="0" hangingPunct="1">
                        <a:spcAft>
                          <a:spcPts val="0"/>
                        </a:spcAft>
                      </a:pPr>
                      <a:r>
                        <a:rPr lang="en-US" sz="1600" kern="100" smtClean="0">
                          <a:solidFill>
                            <a:schemeClr val="dk1"/>
                          </a:solidFill>
                          <a:effectLst/>
                          <a:latin typeface="+mn-lt"/>
                          <a:ea typeface="+mn-ea"/>
                          <a:cs typeface="+mn-cs"/>
                        </a:rPr>
                        <a:t>---</a:t>
                      </a:r>
                      <a:endParaRPr lang="zh-CN" sz="1600" kern="100">
                        <a:solidFill>
                          <a:schemeClr val="dk1"/>
                        </a:solidFill>
                        <a:effectLst/>
                        <a:latin typeface="+mn-lt"/>
                        <a:ea typeface="+mn-ea"/>
                        <a:cs typeface="+mn-cs"/>
                      </a:endParaRPr>
                    </a:p>
                  </a:txBody>
                  <a:tcPr marL="65704" marR="65704" marT="0" marB="0" anchor="ctr">
                    <a:noFill/>
                  </a:tcPr>
                </a:tc>
                <a:extLst>
                  <a:ext uri="{0D108BD9-81ED-4DB2-BD59-A6C34878D82A}">
                    <a16:rowId xmlns:a16="http://schemas.microsoft.com/office/drawing/2014/main" val="10004"/>
                  </a:ext>
                </a:extLst>
              </a:tr>
              <a:tr h="1874890">
                <a:tc vMerge="1">
                  <a:txBody>
                    <a:bodyPr/>
                    <a:lstStyle/>
                    <a:p>
                      <a:endParaRPr lang="zh-CN"/>
                    </a:p>
                  </a:txBody>
                  <a:tcPr/>
                </a:tc>
                <a:tc vMerge="1">
                  <a:txBody>
                    <a:bodyPr/>
                    <a:lstStyle/>
                    <a:p>
                      <a:endParaRPr lang="zh-CN"/>
                    </a:p>
                  </a:txBody>
                  <a:tcPr/>
                </a:tc>
                <a:tc>
                  <a:txBody>
                    <a:bodyPr/>
                    <a:lstStyle/>
                    <a:p>
                      <a:pPr marL="0" algn="ctr" defTabSz="914400" rtl="0" eaLnBrk="1" latinLnBrk="0" hangingPunct="1">
                        <a:spcAft>
                          <a:spcPts val="0"/>
                        </a:spcAft>
                      </a:pPr>
                      <a:r>
                        <a:rPr lang="en-US" sz="1600" kern="100">
                          <a:solidFill>
                            <a:schemeClr val="dk1"/>
                          </a:solidFill>
                          <a:effectLst/>
                          <a:latin typeface="+mn-lt"/>
                          <a:ea typeface="+mn-ea"/>
                          <a:cs typeface="+mn-cs"/>
                        </a:rPr>
                        <a:t>≥420</a:t>
                      </a:r>
                      <a:endParaRPr lang="zh-CN" sz="1600" kern="100">
                        <a:solidFill>
                          <a:schemeClr val="dk1"/>
                        </a:solidFill>
                        <a:effectLst/>
                        <a:latin typeface="+mn-lt"/>
                        <a:ea typeface="+mn-ea"/>
                        <a:cs typeface="+mn-cs"/>
                      </a:endParaRPr>
                    </a:p>
                  </a:txBody>
                  <a:tcPr marL="65704" marR="65704" marT="0" marB="0" anchor="ctr">
                    <a:solidFill>
                      <a:schemeClr val="accent1">
                        <a:tint val="40000"/>
                      </a:schemeClr>
                    </a:solidFill>
                  </a:tcPr>
                </a:tc>
                <a:tc>
                  <a:txBody>
                    <a:bodyPr/>
                    <a:lstStyle/>
                    <a:p>
                      <a:pPr marL="0" algn="ctr" defTabSz="914400" rtl="0" eaLnBrk="1" latinLnBrk="0" hangingPunct="1">
                        <a:spcAft>
                          <a:spcPts val="0"/>
                        </a:spcAft>
                      </a:pPr>
                      <a:r>
                        <a:rPr lang="zh-CN" sz="1600" kern="100">
                          <a:solidFill>
                            <a:schemeClr val="dk1"/>
                          </a:solidFill>
                          <a:effectLst/>
                          <a:latin typeface="+mn-lt"/>
                          <a:ea typeface="+mn-ea"/>
                          <a:cs typeface="+mn-cs"/>
                        </a:rPr>
                        <a:t>独生子女报销</a:t>
                      </a:r>
                      <a:r>
                        <a:rPr lang="en-US" sz="1600" kern="100">
                          <a:solidFill>
                            <a:schemeClr val="dk1"/>
                          </a:solidFill>
                          <a:effectLst/>
                          <a:latin typeface="+mn-lt"/>
                          <a:ea typeface="+mn-ea"/>
                          <a:cs typeface="+mn-cs"/>
                        </a:rPr>
                        <a:t>=420+</a:t>
                      </a:r>
                      <a:r>
                        <a:rPr lang="zh-CN" sz="1600" kern="100">
                          <a:solidFill>
                            <a:schemeClr val="dk1"/>
                          </a:solidFill>
                          <a:effectLst/>
                          <a:latin typeface="+mn-lt"/>
                          <a:ea typeface="+mn-ea"/>
                          <a:cs typeface="+mn-cs"/>
                        </a:rPr>
                        <a:t>（全年门诊费用</a:t>
                      </a:r>
                      <a:r>
                        <a:rPr lang="en-US" sz="1600" kern="100">
                          <a:solidFill>
                            <a:schemeClr val="dk1"/>
                          </a:solidFill>
                          <a:effectLst/>
                          <a:latin typeface="+mn-lt"/>
                          <a:ea typeface="+mn-ea"/>
                          <a:cs typeface="+mn-cs"/>
                        </a:rPr>
                        <a:t>-420</a:t>
                      </a:r>
                      <a:r>
                        <a:rPr lang="zh-CN" sz="1600" kern="100">
                          <a:solidFill>
                            <a:schemeClr val="dk1"/>
                          </a:solidFill>
                          <a:effectLst/>
                          <a:latin typeface="+mn-lt"/>
                          <a:ea typeface="+mn-ea"/>
                          <a:cs typeface="+mn-cs"/>
                        </a:rPr>
                        <a:t>）</a:t>
                      </a:r>
                      <a:r>
                        <a:rPr lang="en-US" sz="1600" kern="100">
                          <a:solidFill>
                            <a:schemeClr val="dk1"/>
                          </a:solidFill>
                          <a:effectLst/>
                          <a:latin typeface="+mn-lt"/>
                          <a:ea typeface="+mn-ea"/>
                          <a:cs typeface="+mn-cs"/>
                        </a:rPr>
                        <a:t>x90%</a:t>
                      </a:r>
                      <a:endParaRPr lang="zh-CN" sz="1600" kern="100">
                        <a:solidFill>
                          <a:schemeClr val="dk1"/>
                        </a:solidFill>
                        <a:effectLst/>
                        <a:latin typeface="+mn-lt"/>
                        <a:ea typeface="+mn-ea"/>
                        <a:cs typeface="+mn-cs"/>
                      </a:endParaRPr>
                    </a:p>
                    <a:p>
                      <a:pPr marL="0" algn="ctr" defTabSz="914400" rtl="0" eaLnBrk="1" latinLnBrk="0" hangingPunct="1">
                        <a:spcAft>
                          <a:spcPts val="0"/>
                        </a:spcAft>
                      </a:pPr>
                      <a:r>
                        <a:rPr lang="en-US" sz="1600" kern="100">
                          <a:solidFill>
                            <a:schemeClr val="dk1"/>
                          </a:solidFill>
                          <a:effectLst/>
                          <a:latin typeface="+mn-lt"/>
                          <a:ea typeface="+mn-ea"/>
                          <a:cs typeface="+mn-cs"/>
                        </a:rPr>
                        <a:t> </a:t>
                      </a:r>
                      <a:endParaRPr lang="zh-CN" sz="1600" kern="100">
                        <a:solidFill>
                          <a:schemeClr val="dk1"/>
                        </a:solidFill>
                        <a:effectLst/>
                        <a:latin typeface="+mn-lt"/>
                        <a:ea typeface="+mn-ea"/>
                        <a:cs typeface="+mn-cs"/>
                      </a:endParaRPr>
                    </a:p>
                    <a:p>
                      <a:pPr marL="0" algn="ctr" defTabSz="914400" rtl="0" eaLnBrk="1" latinLnBrk="0" hangingPunct="1">
                        <a:spcAft>
                          <a:spcPts val="0"/>
                        </a:spcAft>
                      </a:pPr>
                      <a:r>
                        <a:rPr lang="zh-CN" sz="1600" kern="100">
                          <a:solidFill>
                            <a:schemeClr val="dk1"/>
                          </a:solidFill>
                          <a:effectLst/>
                          <a:latin typeface="+mn-lt"/>
                          <a:ea typeface="+mn-ea"/>
                          <a:cs typeface="+mn-cs"/>
                        </a:rPr>
                        <a:t>非独生子女报销</a:t>
                      </a:r>
                      <a:r>
                        <a:rPr lang="en-US" sz="1600" kern="100">
                          <a:solidFill>
                            <a:schemeClr val="dk1"/>
                          </a:solidFill>
                          <a:effectLst/>
                          <a:latin typeface="+mn-lt"/>
                          <a:ea typeface="+mn-ea"/>
                          <a:cs typeface="+mn-cs"/>
                        </a:rPr>
                        <a:t>=420+</a:t>
                      </a:r>
                      <a:r>
                        <a:rPr lang="zh-CN" sz="1600" kern="100">
                          <a:solidFill>
                            <a:schemeClr val="dk1"/>
                          </a:solidFill>
                          <a:effectLst/>
                          <a:latin typeface="+mn-lt"/>
                          <a:ea typeface="+mn-ea"/>
                          <a:cs typeface="+mn-cs"/>
                        </a:rPr>
                        <a:t>（全年门诊费用</a:t>
                      </a:r>
                      <a:r>
                        <a:rPr lang="en-US" sz="1600" kern="100">
                          <a:solidFill>
                            <a:schemeClr val="dk1"/>
                          </a:solidFill>
                          <a:effectLst/>
                          <a:latin typeface="+mn-lt"/>
                          <a:ea typeface="+mn-ea"/>
                          <a:cs typeface="+mn-cs"/>
                        </a:rPr>
                        <a:t>-420</a:t>
                      </a:r>
                      <a:r>
                        <a:rPr lang="zh-CN" sz="1600" kern="100">
                          <a:solidFill>
                            <a:schemeClr val="dk1"/>
                          </a:solidFill>
                          <a:effectLst/>
                          <a:latin typeface="+mn-lt"/>
                          <a:ea typeface="+mn-ea"/>
                          <a:cs typeface="+mn-cs"/>
                        </a:rPr>
                        <a:t>）</a:t>
                      </a:r>
                      <a:r>
                        <a:rPr lang="en-US" sz="1600" kern="100">
                          <a:solidFill>
                            <a:schemeClr val="dk1"/>
                          </a:solidFill>
                          <a:effectLst/>
                          <a:latin typeface="+mn-lt"/>
                          <a:ea typeface="+mn-ea"/>
                          <a:cs typeface="+mn-cs"/>
                        </a:rPr>
                        <a:t>x85%</a:t>
                      </a:r>
                      <a:endParaRPr lang="zh-CN" sz="1600" kern="100">
                        <a:solidFill>
                          <a:schemeClr val="dk1"/>
                        </a:solidFill>
                        <a:effectLst/>
                        <a:latin typeface="+mn-lt"/>
                        <a:ea typeface="+mn-ea"/>
                        <a:cs typeface="+mn-cs"/>
                      </a:endParaRPr>
                    </a:p>
                  </a:txBody>
                  <a:tcPr marL="65704" marR="65704" marT="0" marB="0" anchor="ctr">
                    <a:solidFill>
                      <a:schemeClr val="accent1">
                        <a:tint val="40000"/>
                      </a:schemeClr>
                    </a:solidFill>
                  </a:tcPr>
                </a:tc>
                <a:tc vMerge="1">
                  <a:txBody>
                    <a:bodyPr/>
                    <a:lstStyle/>
                    <a:p>
                      <a:endParaRPr lang="zh-CN"/>
                    </a:p>
                  </a:txBody>
                  <a:tcPr/>
                </a:tc>
                <a:tc vMerge="1">
                  <a:txBody>
                    <a:bodyPr/>
                    <a:lstStyle/>
                    <a:p>
                      <a:endParaRPr lang="zh-CN"/>
                    </a:p>
                  </a:txBody>
                  <a:tcPr/>
                </a:tc>
                <a:tc vMerge="1">
                  <a:txBody>
                    <a:bodyPr/>
                    <a:lstStyle/>
                    <a:p>
                      <a:endParaRPr lang="zh-CN"/>
                    </a:p>
                  </a:txBody>
                  <a:tcPr/>
                </a:tc>
                <a:extLst>
                  <a:ext uri="{0D108BD9-81ED-4DB2-BD59-A6C34878D82A}">
                    <a16:rowId xmlns:a16="http://schemas.microsoft.com/office/drawing/2014/main" val="10005"/>
                  </a:ext>
                </a:extLst>
              </a:tr>
            </a:tbl>
          </a:graphicData>
        </a:graphic>
      </p:graphicFrame>
      <p:sp>
        <p:nvSpPr>
          <p:cNvPr id="8" name="Rectangle 1"/>
          <p:cNvSpPr>
            <a:spLocks noChangeArrowheads="1"/>
          </p:cNvSpPr>
          <p:nvPr/>
        </p:nvSpPr>
        <p:spPr bwMode="auto">
          <a:xfrm>
            <a:off x="142875" y="17780"/>
            <a:ext cx="12146915" cy="64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14300" eaLnBrk="0" fontAlgn="base" hangingPunct="0">
              <a:spcBef>
                <a:spcPct val="0"/>
              </a:spcBef>
              <a:spcAft>
                <a:spcPct val="0"/>
              </a:spcAft>
              <a:tabLst>
                <a:tab pos="331470" algn="l"/>
              </a:tabLst>
              <a:defRPr>
                <a:solidFill>
                  <a:schemeClr val="tx1"/>
                </a:solidFill>
                <a:latin typeface="Arial" panose="020B0604020202020204" pitchFamily="34" charset="0"/>
              </a:defRPr>
            </a:lvl1pPr>
            <a:lvl2pPr eaLnBrk="0" fontAlgn="base" hangingPunct="0">
              <a:spcBef>
                <a:spcPct val="0"/>
              </a:spcBef>
              <a:spcAft>
                <a:spcPct val="0"/>
              </a:spcAft>
              <a:tabLst>
                <a:tab pos="331470" algn="l"/>
              </a:tabLst>
              <a:defRPr>
                <a:solidFill>
                  <a:schemeClr val="tx1"/>
                </a:solidFill>
                <a:latin typeface="Arial" panose="020B0604020202020204" pitchFamily="34" charset="0"/>
              </a:defRPr>
            </a:lvl2pPr>
            <a:lvl3pPr eaLnBrk="0" fontAlgn="base" hangingPunct="0">
              <a:spcBef>
                <a:spcPct val="0"/>
              </a:spcBef>
              <a:spcAft>
                <a:spcPct val="0"/>
              </a:spcAft>
              <a:tabLst>
                <a:tab pos="331470" algn="l"/>
              </a:tabLst>
              <a:defRPr>
                <a:solidFill>
                  <a:schemeClr val="tx1"/>
                </a:solidFill>
                <a:latin typeface="Arial" panose="020B0604020202020204" pitchFamily="34" charset="0"/>
              </a:defRPr>
            </a:lvl3pPr>
            <a:lvl4pPr eaLnBrk="0" fontAlgn="base" hangingPunct="0">
              <a:spcBef>
                <a:spcPct val="0"/>
              </a:spcBef>
              <a:spcAft>
                <a:spcPct val="0"/>
              </a:spcAft>
              <a:tabLst>
                <a:tab pos="331470" algn="l"/>
              </a:tabLst>
              <a:defRPr>
                <a:solidFill>
                  <a:schemeClr val="tx1"/>
                </a:solidFill>
                <a:latin typeface="Arial" panose="020B0604020202020204" pitchFamily="34" charset="0"/>
              </a:defRPr>
            </a:lvl4pPr>
            <a:lvl5pPr eaLnBrk="0" fontAlgn="base" hangingPunct="0">
              <a:spcBef>
                <a:spcPct val="0"/>
              </a:spcBef>
              <a:spcAft>
                <a:spcPct val="0"/>
              </a:spcAft>
              <a:tabLst>
                <a:tab pos="331470" algn="l"/>
              </a:tabLst>
              <a:defRPr>
                <a:solidFill>
                  <a:schemeClr val="tx1"/>
                </a:solidFill>
                <a:latin typeface="Arial" panose="020B0604020202020204" pitchFamily="34" charset="0"/>
              </a:defRPr>
            </a:lvl5pPr>
            <a:lvl6pPr eaLnBrk="0" fontAlgn="base" hangingPunct="0">
              <a:spcBef>
                <a:spcPct val="0"/>
              </a:spcBef>
              <a:spcAft>
                <a:spcPct val="0"/>
              </a:spcAft>
              <a:tabLst>
                <a:tab pos="331470" algn="l"/>
              </a:tabLst>
              <a:defRPr>
                <a:solidFill>
                  <a:schemeClr val="tx1"/>
                </a:solidFill>
                <a:latin typeface="Arial" panose="020B0604020202020204" pitchFamily="34" charset="0"/>
              </a:defRPr>
            </a:lvl6pPr>
            <a:lvl7pPr eaLnBrk="0" fontAlgn="base" hangingPunct="0">
              <a:spcBef>
                <a:spcPct val="0"/>
              </a:spcBef>
              <a:spcAft>
                <a:spcPct val="0"/>
              </a:spcAft>
              <a:tabLst>
                <a:tab pos="331470" algn="l"/>
              </a:tabLst>
              <a:defRPr>
                <a:solidFill>
                  <a:schemeClr val="tx1"/>
                </a:solidFill>
                <a:latin typeface="Arial" panose="020B0604020202020204" pitchFamily="34" charset="0"/>
              </a:defRPr>
            </a:lvl7pPr>
            <a:lvl8pPr eaLnBrk="0" fontAlgn="base" hangingPunct="0">
              <a:spcBef>
                <a:spcPct val="0"/>
              </a:spcBef>
              <a:spcAft>
                <a:spcPct val="0"/>
              </a:spcAft>
              <a:tabLst>
                <a:tab pos="331470" algn="l"/>
              </a:tabLst>
              <a:defRPr>
                <a:solidFill>
                  <a:schemeClr val="tx1"/>
                </a:solidFill>
                <a:latin typeface="Arial" panose="020B0604020202020204" pitchFamily="34" charset="0"/>
              </a:defRPr>
            </a:lvl8pPr>
            <a:lvl9pPr eaLnBrk="0" fontAlgn="base" hangingPunct="0">
              <a:spcBef>
                <a:spcPct val="0"/>
              </a:spcBef>
              <a:spcAft>
                <a:spcPct val="0"/>
              </a:spcAft>
              <a:tabLst>
                <a:tab pos="331470" algn="l"/>
              </a:tabLs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tabLst>
                <a:tab pos="331470" algn="l"/>
              </a:tabLst>
            </a:pPr>
            <a:r>
              <a:rPr kumimoji="0" lang="en-US" altLang="zh-CN" sz="2000" b="0" i="0" u="none" strike="noStrike" cap="none" normalizeH="0" baseline="0" smtClean="0">
                <a:ln>
                  <a:noFill/>
                </a:ln>
                <a:solidFill>
                  <a:schemeClr val="tx1"/>
                </a:solidFill>
                <a:effectLst/>
                <a:latin typeface="+mn-ea"/>
                <a:cs typeface="宋体" panose="02010600030101010101" pitchFamily="2" charset="-122"/>
              </a:rPr>
              <a:t>                                                 </a:t>
            </a:r>
            <a:r>
              <a:rPr kumimoji="0" lang="zh-CN" altLang="zh-CN" sz="2000" b="1" i="0" u="none" strike="noStrike" cap="none" normalizeH="0" baseline="0" smtClean="0">
                <a:ln>
                  <a:noFill/>
                </a:ln>
                <a:solidFill>
                  <a:schemeClr val="tx1"/>
                </a:solidFill>
                <a:effectLst/>
                <a:latin typeface="+mn-ea"/>
                <a:cs typeface="宋体" panose="02010600030101010101" pitchFamily="2" charset="-122"/>
              </a:rPr>
              <a:t>门诊医疗费报销说明表</a:t>
            </a:r>
            <a:r>
              <a:rPr kumimoji="0" lang="en-US" altLang="zh-CN" sz="2000" b="1" i="0" u="none" strike="noStrike" cap="none" normalizeH="0" baseline="0" smtClean="0">
                <a:ln>
                  <a:noFill/>
                </a:ln>
                <a:solidFill>
                  <a:schemeClr val="tx1"/>
                </a:solidFill>
                <a:effectLst/>
                <a:latin typeface="+mn-ea"/>
                <a:cs typeface="宋体" panose="02010600030101010101" pitchFamily="2" charset="-122"/>
              </a:rPr>
              <a:t>--</a:t>
            </a:r>
            <a:r>
              <a:rPr kumimoji="0" lang="zh-CN" altLang="en-US" sz="1400" i="0" u="none" strike="noStrike" cap="none" normalizeH="0" baseline="0" smtClean="0">
                <a:ln>
                  <a:noFill/>
                </a:ln>
                <a:solidFill>
                  <a:schemeClr val="tx1"/>
                </a:solidFill>
                <a:effectLst/>
                <a:latin typeface="+mn-ea"/>
                <a:cs typeface="宋体" panose="02010600030101010101" pitchFamily="2" charset="-122"/>
              </a:rPr>
              <a:t>参照</a:t>
            </a:r>
            <a:r>
              <a:rPr lang="en-US" altLang="zh-CN" sz="1400">
                <a:sym typeface="+mn-ea"/>
              </a:rPr>
              <a:t>2019</a:t>
            </a:r>
            <a:r>
              <a:rPr lang="zh-CN" altLang="zh-CN" sz="1400">
                <a:sym typeface="+mn-ea"/>
              </a:rPr>
              <a:t>年标准</a:t>
            </a:r>
            <a:endParaRPr kumimoji="0" lang="zh-CN" altLang="zh-CN" sz="1400" i="0" u="none" strike="noStrike" cap="none" normalizeH="0" baseline="0" smtClean="0">
              <a:ln>
                <a:noFill/>
              </a:ln>
              <a:solidFill>
                <a:schemeClr val="tx1"/>
              </a:solidFill>
              <a:effectLst/>
              <a:latin typeface="+mn-ea"/>
              <a:cs typeface="宋体" panose="02010600030101010101"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tab pos="331470" algn="l"/>
              </a:tabLst>
            </a:pPr>
            <a:r>
              <a:rPr kumimoji="0" lang="en-US" altLang="zh-CN" sz="1600" b="0" i="0" u="none" strike="noStrike" cap="none" normalizeH="0" baseline="0" smtClean="0">
                <a:ln>
                  <a:noFill/>
                </a:ln>
                <a:solidFill>
                  <a:schemeClr val="tx1"/>
                </a:solidFill>
                <a:effectLst/>
                <a:latin typeface="+mn-ea"/>
              </a:rPr>
              <a:t>             </a:t>
            </a:r>
            <a:r>
              <a:rPr kumimoji="0" lang="zh-CN" altLang="en-US" sz="1600" b="0" i="0" u="none" strike="noStrike" cap="none" normalizeH="0" baseline="0" smtClean="0">
                <a:ln>
                  <a:noFill/>
                </a:ln>
                <a:solidFill>
                  <a:schemeClr val="tx1"/>
                </a:solidFill>
                <a:effectLst/>
                <a:latin typeface="+mn-ea"/>
              </a:rPr>
              <a:t>（</a:t>
            </a:r>
            <a:r>
              <a:rPr lang="zh-CN" altLang="zh-CN" sz="1400">
                <a:latin typeface="+mn-ea"/>
              </a:rPr>
              <a:t>教职工子女医疗费定额为每人每年</a:t>
            </a:r>
            <a:r>
              <a:rPr lang="en-US" altLang="zh-CN" sz="1400">
                <a:latin typeface="+mn-ea"/>
              </a:rPr>
              <a:t>580</a:t>
            </a:r>
            <a:r>
              <a:rPr lang="zh-CN" altLang="zh-CN" sz="1400">
                <a:latin typeface="+mn-ea"/>
              </a:rPr>
              <a:t>元，</a:t>
            </a:r>
            <a:r>
              <a:rPr lang="zh-CN" altLang="en-US" sz="1400" smtClean="0">
                <a:latin typeface="+mn-ea"/>
                <a:sym typeface="+mn-ea"/>
              </a:rPr>
              <a:t>其中</a:t>
            </a:r>
            <a:r>
              <a:rPr lang="zh-CN" altLang="zh-CN" sz="1400" smtClean="0">
                <a:latin typeface="+mn-ea"/>
                <a:sym typeface="+mn-ea"/>
              </a:rPr>
              <a:t>住</a:t>
            </a:r>
            <a:r>
              <a:rPr lang="zh-CN" altLang="zh-CN" sz="1400">
                <a:latin typeface="+mn-ea"/>
                <a:sym typeface="+mn-ea"/>
              </a:rPr>
              <a:t>院保险投保费</a:t>
            </a:r>
            <a:r>
              <a:rPr lang="en-US" altLang="zh-CN" sz="1400">
                <a:latin typeface="+mn-ea"/>
                <a:sym typeface="+mn-ea"/>
              </a:rPr>
              <a:t>160</a:t>
            </a:r>
            <a:r>
              <a:rPr lang="zh-CN" altLang="zh-CN" sz="1400" smtClean="0">
                <a:latin typeface="+mn-ea"/>
                <a:sym typeface="+mn-ea"/>
              </a:rPr>
              <a:t>元，门诊医疗费</a:t>
            </a:r>
            <a:r>
              <a:rPr lang="en-US" altLang="zh-CN" sz="1400" smtClean="0">
                <a:latin typeface="+mn-ea"/>
                <a:sym typeface="+mn-ea"/>
              </a:rPr>
              <a:t>420</a:t>
            </a:r>
            <a:r>
              <a:rPr lang="zh-CN" altLang="en-US" sz="1400" smtClean="0">
                <a:latin typeface="+mn-ea"/>
                <a:sym typeface="+mn-ea"/>
              </a:rPr>
              <a:t>元，</a:t>
            </a:r>
            <a:r>
              <a:rPr lang="zh-CN" altLang="zh-CN" sz="1400">
                <a:latin typeface="+mn-ea"/>
              </a:rPr>
              <a:t>由父母双方单位各负担</a:t>
            </a:r>
            <a:r>
              <a:rPr lang="en-US" altLang="zh-CN" sz="1400">
                <a:latin typeface="+mn-ea"/>
              </a:rPr>
              <a:t>290</a:t>
            </a:r>
            <a:r>
              <a:rPr lang="zh-CN" altLang="zh-CN" sz="1400" smtClean="0">
                <a:latin typeface="+mn-ea"/>
              </a:rPr>
              <a:t>元</a:t>
            </a:r>
            <a:r>
              <a:rPr lang="zh-CN" altLang="en-US" sz="1400" smtClean="0">
                <a:latin typeface="+mn-ea"/>
              </a:rPr>
              <a:t>。</a:t>
            </a:r>
            <a:r>
              <a:rPr kumimoji="0" lang="zh-CN" altLang="en-US" sz="1600" b="0" i="0" u="none" strike="noStrike" cap="none" normalizeH="0" baseline="0" smtClean="0">
                <a:ln>
                  <a:noFill/>
                </a:ln>
                <a:solidFill>
                  <a:schemeClr val="tx1"/>
                </a:solidFill>
                <a:effectLst/>
                <a:latin typeface="+mn-ea"/>
              </a:rPr>
              <a:t>）</a:t>
            </a:r>
            <a:endParaRPr kumimoji="0" lang="zh-CN" altLang="zh-CN" sz="1600" b="0" i="0" u="none" strike="noStrike" cap="none" normalizeH="0" baseline="0" smtClean="0">
              <a:ln>
                <a:noFill/>
              </a:ln>
              <a:solidFill>
                <a:schemeClr val="tx1"/>
              </a:solidFill>
              <a:effectLst/>
              <a:latin typeface="+mn-ea"/>
            </a:endParaRPr>
          </a:p>
        </p:txBody>
      </p:sp>
      <p:sp>
        <p:nvSpPr>
          <p:cNvPr id="9" name="矩形 8"/>
          <p:cNvSpPr/>
          <p:nvPr>
            <p:custDataLst>
              <p:tags r:id="rId2"/>
            </p:custDataLst>
          </p:nvPr>
        </p:nvSpPr>
        <p:spPr>
          <a:xfrm>
            <a:off x="0" y="6691630"/>
            <a:ext cx="9326245" cy="1663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0" name="Text Box 7"/>
          <p:cNvSpPr txBox="1">
            <a:spLocks noChangeArrowheads="1"/>
          </p:cNvSpPr>
          <p:nvPr>
            <p:custDataLst>
              <p:tags r:id="rId3"/>
            </p:custDataLst>
          </p:nvPr>
        </p:nvSpPr>
        <p:spPr bwMode="gray">
          <a:xfrm>
            <a:off x="8513618" y="6363609"/>
            <a:ext cx="3394365" cy="522326"/>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11" name="矩形 10"/>
          <p:cNvSpPr/>
          <p:nvPr>
            <p:custDataLst>
              <p:tags r:id="rId4"/>
            </p:custDataLst>
          </p:nvPr>
        </p:nvSpPr>
        <p:spPr>
          <a:xfrm flipV="1">
            <a:off x="11071225" y="6691630"/>
            <a:ext cx="1122045"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cxnSp>
        <p:nvCxnSpPr>
          <p:cNvPr id="12" name="直接连接符 11"/>
          <p:cNvCxnSpPr/>
          <p:nvPr>
            <p:custDataLst>
              <p:tags r:id="rId5"/>
            </p:custDataLst>
          </p:nvPr>
        </p:nvCxnSpPr>
        <p:spPr>
          <a:xfrm flipV="1">
            <a:off x="0" y="634803"/>
            <a:ext cx="12192000" cy="9866"/>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标题 1"/>
          <p:cNvSpPr>
            <a:spLocks noGrp="1"/>
          </p:cNvSpPr>
          <p:nvPr>
            <p:ph type="title"/>
          </p:nvPr>
        </p:nvSpPr>
        <p:spPr>
          <a:xfrm>
            <a:off x="725471" y="173840"/>
            <a:ext cx="10854251" cy="441964"/>
          </a:xfrm>
        </p:spPr>
        <p:txBody>
          <a:bodyPr/>
          <a:lstStyle/>
          <a:p>
            <a:r>
              <a:rPr sz="2800" b="0" smtClean="0">
                <a:solidFill>
                  <a:schemeClr val="tx1"/>
                </a:solidFill>
                <a:latin typeface="+mn-ea"/>
                <a:ea typeface="+mn-ea"/>
                <a:sym typeface="+mn-ea"/>
              </a:rPr>
              <a:t>门诊医疗费</a:t>
            </a:r>
            <a:r>
              <a:rPr lang="zh-CN" altLang="en-US" sz="2800" b="0" smtClean="0">
                <a:solidFill>
                  <a:schemeClr val="tx1"/>
                </a:solidFill>
                <a:latin typeface="+mn-ea"/>
                <a:ea typeface="+mn-ea"/>
              </a:rPr>
              <a:t>报销案例</a:t>
            </a:r>
            <a:r>
              <a:rPr lang="en-US" altLang="zh-CN" sz="2800" b="0" smtClean="0">
                <a:solidFill>
                  <a:schemeClr val="tx1"/>
                </a:solidFill>
                <a:latin typeface="+mn-ea"/>
                <a:ea typeface="+mn-ea"/>
              </a:rPr>
              <a:t> </a:t>
            </a:r>
            <a:r>
              <a:rPr lang="en-US" altLang="zh-CN" sz="2800" b="0" smtClean="0">
                <a:solidFill>
                  <a:srgbClr val="0000FF"/>
                </a:solidFill>
                <a:latin typeface="+mn-ea"/>
                <a:ea typeface="+mn-ea"/>
              </a:rPr>
              <a:t> </a:t>
            </a:r>
            <a:r>
              <a:rPr lang="zh-CN" altLang="en-US" sz="1600" smtClean="0">
                <a:solidFill>
                  <a:srgbClr val="FF0000"/>
                </a:solidFill>
                <a:latin typeface="+mn-ea"/>
                <a:ea typeface="+mn-ea"/>
              </a:rPr>
              <a:t>门诊医疗费</a:t>
            </a:r>
            <a:r>
              <a:rPr lang="en-US" altLang="zh-CN" sz="1600" smtClean="0">
                <a:solidFill>
                  <a:srgbClr val="FF0000"/>
                </a:solidFill>
                <a:latin typeface="+mn-ea"/>
                <a:ea typeface="+mn-ea"/>
              </a:rPr>
              <a:t>420</a:t>
            </a:r>
            <a:r>
              <a:rPr sz="1600" smtClean="0">
                <a:solidFill>
                  <a:srgbClr val="FF0000"/>
                </a:solidFill>
                <a:latin typeface="+mn-ea"/>
                <a:ea typeface="+mn-ea"/>
              </a:rPr>
              <a:t>元</a:t>
            </a:r>
            <a:r>
              <a:rPr lang="en-US" altLang="zh-CN" sz="1600" smtClean="0">
                <a:solidFill>
                  <a:srgbClr val="FF0000"/>
                </a:solidFill>
                <a:latin typeface="+mn-ea"/>
                <a:ea typeface="+mn-ea"/>
              </a:rPr>
              <a:t>=290</a:t>
            </a:r>
            <a:r>
              <a:rPr sz="1600" smtClean="0">
                <a:solidFill>
                  <a:srgbClr val="FF0000"/>
                </a:solidFill>
                <a:latin typeface="+mn-ea"/>
                <a:ea typeface="+mn-ea"/>
              </a:rPr>
              <a:t>元（男</a:t>
            </a:r>
            <a:r>
              <a:rPr lang="zh-CN" altLang="en-US" sz="1600" smtClean="0">
                <a:solidFill>
                  <a:srgbClr val="FF0000"/>
                </a:solidFill>
                <a:latin typeface="+mn-ea"/>
                <a:ea typeface="+mn-ea"/>
              </a:rPr>
              <a:t>）</a:t>
            </a:r>
            <a:r>
              <a:rPr lang="en-US" altLang="zh-CN" sz="1600" smtClean="0">
                <a:solidFill>
                  <a:srgbClr val="FF0000"/>
                </a:solidFill>
                <a:latin typeface="+mn-ea"/>
                <a:ea typeface="+mn-ea"/>
              </a:rPr>
              <a:t>+290</a:t>
            </a:r>
            <a:r>
              <a:rPr sz="1600" smtClean="0">
                <a:solidFill>
                  <a:srgbClr val="FF0000"/>
                </a:solidFill>
                <a:latin typeface="+mn-ea"/>
                <a:ea typeface="+mn-ea"/>
              </a:rPr>
              <a:t>元（女）</a:t>
            </a:r>
            <a:r>
              <a:rPr lang="en-US" altLang="zh-CN" sz="1600" smtClean="0">
                <a:solidFill>
                  <a:srgbClr val="FF0000"/>
                </a:solidFill>
                <a:latin typeface="+mn-ea"/>
                <a:ea typeface="+mn-ea"/>
              </a:rPr>
              <a:t>-160</a:t>
            </a:r>
            <a:r>
              <a:rPr sz="1600" smtClean="0">
                <a:solidFill>
                  <a:srgbClr val="FF0000"/>
                </a:solidFill>
                <a:latin typeface="+mn-ea"/>
                <a:ea typeface="+mn-ea"/>
              </a:rPr>
              <a:t>元（住院保险费）</a:t>
            </a:r>
          </a:p>
        </p:txBody>
      </p:sp>
      <p:cxnSp>
        <p:nvCxnSpPr>
          <p:cNvPr id="16" name="直接连接符 15"/>
          <p:cNvCxnSpPr/>
          <p:nvPr>
            <p:custDataLst>
              <p:tags r:id="rId1"/>
            </p:custDataLst>
          </p:nvPr>
        </p:nvCxnSpPr>
        <p:spPr>
          <a:xfrm flipV="1">
            <a:off x="110836" y="792227"/>
            <a:ext cx="11754182" cy="11337"/>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9" name="内容占位符 3"/>
          <p:cNvSpPr>
            <a:spLocks noGrp="1"/>
          </p:cNvSpPr>
          <p:nvPr>
            <p:ph sz="half" idx="2"/>
          </p:nvPr>
        </p:nvSpPr>
        <p:spPr>
          <a:xfrm>
            <a:off x="381635" y="2211070"/>
            <a:ext cx="11381105" cy="4240530"/>
          </a:xfrm>
          <a:ln>
            <a:solidFill>
              <a:schemeClr val="accent1"/>
            </a:solidFill>
            <a:prstDash val="sysDot"/>
          </a:ln>
        </p:spPr>
        <p:txBody>
          <a:bodyPr/>
          <a:lstStyle/>
          <a:p>
            <a:pPr marL="0" indent="0" hangingPunct="0">
              <a:lnSpc>
                <a:spcPct val="150000"/>
              </a:lnSpc>
              <a:spcAft>
                <a:spcPts val="0"/>
              </a:spcAft>
              <a:buNone/>
            </a:pPr>
            <a:r>
              <a:rPr lang="en-US" altLang="zh-CN" smtClean="0"/>
              <a:t>     </a:t>
            </a:r>
            <a:endParaRPr lang="en-US" altLang="zh-CN" b="1" smtClean="0"/>
          </a:p>
          <a:p>
            <a:pPr marL="0" indent="0" hangingPunct="0">
              <a:buNone/>
            </a:pPr>
            <a:r>
              <a:rPr kern="100">
                <a:effectLst/>
                <a:latin typeface="宋体" panose="02010600030101010101" pitchFamily="2" charset="-122"/>
                <a:ea typeface="宋体" panose="02010600030101010101" pitchFamily="2" charset="-122"/>
                <a:sym typeface="+mn-ea"/>
              </a:rPr>
              <a:t>  </a:t>
            </a:r>
          </a:p>
          <a:p>
            <a:pPr marL="0" indent="0" hangingPunct="0">
              <a:buNone/>
            </a:pPr>
            <a:r>
              <a:rPr kern="100">
                <a:solidFill>
                  <a:srgbClr val="0000FF"/>
                </a:solidFill>
                <a:effectLst/>
                <a:latin typeface="宋体" panose="02010600030101010101" pitchFamily="2" charset="-122"/>
                <a:ea typeface="宋体" panose="02010600030101010101" pitchFamily="2" charset="-122"/>
                <a:sym typeface="+mn-ea"/>
              </a:rPr>
              <a:t> </a:t>
            </a:r>
            <a:r>
              <a:rPr lang="en-US" altLang="zh-CN" kern="100">
                <a:solidFill>
                  <a:srgbClr val="0000FF"/>
                </a:solidFill>
                <a:effectLst/>
                <a:latin typeface="宋体" panose="02010600030101010101" pitchFamily="2" charset="-122"/>
                <a:ea typeface="宋体" panose="02010600030101010101" pitchFamily="2" charset="-122"/>
                <a:sym typeface="+mn-ea"/>
              </a:rPr>
              <a:t>  </a:t>
            </a:r>
            <a:r>
              <a:rPr sz="1800" kern="100">
                <a:solidFill>
                  <a:srgbClr val="0000FF"/>
                </a:solidFill>
                <a:effectLst/>
                <a:latin typeface="宋体" panose="02010600030101010101" pitchFamily="2" charset="-122"/>
                <a:ea typeface="宋体" panose="02010600030101010101" pitchFamily="2" charset="-122"/>
                <a:sym typeface="+mn-ea"/>
              </a:rPr>
              <a:t>*</a:t>
            </a:r>
            <a:r>
              <a:rPr sz="1800" kern="100">
                <a:solidFill>
                  <a:srgbClr val="0000FF"/>
                </a:solidFill>
                <a:effectLst/>
                <a:sym typeface="+mn-ea"/>
              </a:rPr>
              <a:t>参加我校统筹</a:t>
            </a:r>
          </a:p>
          <a:p>
            <a:pPr marL="0" indent="0" hangingPunct="0">
              <a:buNone/>
            </a:pPr>
            <a:r>
              <a:rPr lang="en-US" altLang="zh-CN" kern="100">
                <a:solidFill>
                  <a:srgbClr val="0000FF"/>
                </a:solidFill>
                <a:effectLst/>
                <a:sym typeface="+mn-ea"/>
              </a:rPr>
              <a:t>    1.</a:t>
            </a:r>
            <a:r>
              <a:rPr kern="100">
                <a:solidFill>
                  <a:srgbClr val="0000FF"/>
                </a:solidFill>
                <a:effectLst/>
                <a:sym typeface="+mn-ea"/>
              </a:rPr>
              <a:t>个人账户余额</a:t>
            </a:r>
            <a:r>
              <a:rPr lang="en-US" altLang="zh-CN" kern="100">
                <a:solidFill>
                  <a:srgbClr val="0000FF"/>
                </a:solidFill>
                <a:effectLst/>
                <a:sym typeface="+mn-ea"/>
              </a:rPr>
              <a:t>420</a:t>
            </a:r>
            <a:r>
              <a:rPr kern="100">
                <a:solidFill>
                  <a:srgbClr val="0000FF"/>
                </a:solidFill>
                <a:effectLst/>
                <a:sym typeface="+mn-ea"/>
              </a:rPr>
              <a:t>元</a:t>
            </a:r>
            <a:r>
              <a:rPr kern="100">
                <a:solidFill>
                  <a:schemeClr val="tx1"/>
                </a:solidFill>
                <a:effectLst/>
                <a:sym typeface="+mn-ea"/>
              </a:rPr>
              <a:t>（例如截止</a:t>
            </a:r>
            <a:r>
              <a:rPr lang="en-US" altLang="zh-CN" kern="100">
                <a:solidFill>
                  <a:schemeClr val="tx1"/>
                </a:solidFill>
                <a:effectLst/>
                <a:sym typeface="+mn-ea"/>
              </a:rPr>
              <a:t>2020</a:t>
            </a:r>
            <a:r>
              <a:rPr kern="100">
                <a:solidFill>
                  <a:schemeClr val="tx1"/>
                </a:solidFill>
                <a:effectLst/>
                <a:sym typeface="+mn-ea"/>
              </a:rPr>
              <a:t>年）</a:t>
            </a:r>
          </a:p>
          <a:p>
            <a:pPr marL="0" algn="l" hangingPunct="0">
              <a:buClrTx/>
              <a:buSzTx/>
              <a:buNone/>
            </a:pPr>
            <a:r>
              <a:rPr kern="100" spc="0">
                <a:solidFill>
                  <a:schemeClr val="tx1"/>
                </a:solidFill>
                <a:effectLst/>
                <a:latin typeface="+mn-lt"/>
                <a:ea typeface="+mn-ea"/>
                <a:sym typeface="+mn-ea"/>
              </a:rPr>
              <a:t>      </a:t>
            </a:r>
            <a:r>
              <a:rPr kern="100" spc="0">
                <a:solidFill>
                  <a:schemeClr val="accent1">
                    <a:lumMod val="75000"/>
                  </a:schemeClr>
                </a:solidFill>
                <a:effectLst/>
                <a:latin typeface="+mn-lt"/>
                <a:ea typeface="+mn-ea"/>
                <a:sym typeface="+mn-ea"/>
              </a:rPr>
              <a:t> 独生子女报销</a:t>
            </a:r>
            <a:r>
              <a:rPr kern="100" spc="0">
                <a:solidFill>
                  <a:schemeClr val="dk1"/>
                </a:solidFill>
                <a:effectLst/>
                <a:latin typeface="+mn-lt"/>
                <a:ea typeface="+mn-ea"/>
                <a:sym typeface="+mn-ea"/>
              </a:rPr>
              <a:t>=420+（2000-420）x90% =1842元</a:t>
            </a:r>
          </a:p>
          <a:p>
            <a:pPr marL="0" indent="0" hangingPunct="0">
              <a:buNone/>
            </a:pPr>
            <a:r>
              <a:rPr kern="100" spc="0">
                <a:solidFill>
                  <a:schemeClr val="dk1"/>
                </a:solidFill>
                <a:effectLst/>
                <a:latin typeface="+mn-lt"/>
                <a:ea typeface="+mn-ea"/>
                <a:sym typeface="+mn-ea"/>
              </a:rPr>
              <a:t>    </a:t>
            </a:r>
            <a:r>
              <a:rPr kern="100" spc="0">
                <a:solidFill>
                  <a:schemeClr val="tx1"/>
                </a:solidFill>
                <a:effectLst/>
                <a:latin typeface="+mn-lt"/>
                <a:ea typeface="+mn-ea"/>
                <a:sym typeface="+mn-ea"/>
              </a:rPr>
              <a:t>  经审核后的1842元 </a:t>
            </a:r>
            <a:r>
              <a:rPr kern="100">
                <a:solidFill>
                  <a:schemeClr val="tx1"/>
                </a:solidFill>
                <a:effectLst/>
                <a:latin typeface="+mn-lt"/>
                <a:ea typeface="+mn-ea"/>
                <a:sym typeface="+mn-ea"/>
              </a:rPr>
              <a:t>由学校报销，年度截止后，</a:t>
            </a:r>
            <a:r>
              <a:rPr kern="100" spc="0">
                <a:solidFill>
                  <a:schemeClr val="tx1"/>
                </a:solidFill>
                <a:effectLst/>
                <a:latin typeface="+mn-lt"/>
                <a:ea typeface="+mn-ea"/>
                <a:sym typeface="+mn-ea"/>
              </a:rPr>
              <a:t>超支金额</a:t>
            </a:r>
            <a:r>
              <a:rPr lang="en-US" altLang="zh-CN" kern="100" spc="0">
                <a:solidFill>
                  <a:schemeClr val="tx1"/>
                </a:solidFill>
                <a:effectLst/>
                <a:latin typeface="+mn-lt"/>
                <a:ea typeface="+mn-ea"/>
                <a:sym typeface="+mn-ea"/>
              </a:rPr>
              <a:t>1422</a:t>
            </a:r>
            <a:r>
              <a:rPr kern="100" spc="0">
                <a:solidFill>
                  <a:schemeClr val="tx1"/>
                </a:solidFill>
                <a:effectLst/>
                <a:latin typeface="+mn-lt"/>
                <a:ea typeface="+mn-ea"/>
                <a:sym typeface="+mn-ea"/>
              </a:rPr>
              <a:t>元（1842元减去</a:t>
            </a:r>
            <a:r>
              <a:rPr lang="en-US" altLang="zh-CN" kern="100" spc="0">
                <a:solidFill>
                  <a:schemeClr val="tx1"/>
                </a:solidFill>
                <a:effectLst/>
                <a:latin typeface="+mn-lt"/>
                <a:ea typeface="+mn-ea"/>
                <a:sym typeface="+mn-ea"/>
              </a:rPr>
              <a:t>420</a:t>
            </a:r>
            <a:r>
              <a:rPr kern="100" spc="0">
                <a:solidFill>
                  <a:schemeClr val="tx1"/>
                </a:solidFill>
                <a:effectLst/>
                <a:latin typeface="+mn-lt"/>
                <a:ea typeface="+mn-ea"/>
                <a:sym typeface="+mn-ea"/>
              </a:rPr>
              <a:t>元）的一半</a:t>
            </a:r>
            <a:r>
              <a:rPr lang="en-US" altLang="zh-CN" kern="100" spc="0">
                <a:solidFill>
                  <a:schemeClr val="tx1"/>
                </a:solidFill>
                <a:effectLst/>
                <a:latin typeface="+mn-lt"/>
                <a:ea typeface="+mn-ea"/>
                <a:sym typeface="+mn-ea"/>
              </a:rPr>
              <a:t>711</a:t>
            </a:r>
            <a:r>
              <a:rPr kern="100" spc="0">
                <a:solidFill>
                  <a:schemeClr val="tx1"/>
                </a:solidFill>
                <a:effectLst/>
                <a:latin typeface="+mn-lt"/>
                <a:ea typeface="+mn-ea"/>
                <a:sym typeface="+mn-ea"/>
              </a:rPr>
              <a:t>元</a:t>
            </a:r>
            <a:r>
              <a:rPr kern="100">
                <a:solidFill>
                  <a:schemeClr val="tx1"/>
                </a:solidFill>
                <a:effectLst/>
                <a:latin typeface="+mn-lt"/>
                <a:ea typeface="+mn-ea"/>
                <a:sym typeface="+mn-ea"/>
              </a:rPr>
              <a:t>到财务缴费，凭发票到对方单位报销。</a:t>
            </a:r>
          </a:p>
          <a:p>
            <a:pPr marL="0" algn="l" hangingPunct="0">
              <a:buClrTx/>
              <a:buSzTx/>
              <a:buNone/>
            </a:pPr>
            <a:r>
              <a:rPr kern="100">
                <a:solidFill>
                  <a:schemeClr val="dk1"/>
                </a:solidFill>
                <a:effectLst/>
                <a:sym typeface="+mn-ea"/>
              </a:rPr>
              <a:t>     </a:t>
            </a:r>
            <a:r>
              <a:rPr kern="100" spc="0">
                <a:solidFill>
                  <a:schemeClr val="accent1">
                    <a:lumMod val="75000"/>
                  </a:schemeClr>
                </a:solidFill>
                <a:effectLst/>
                <a:latin typeface="+mn-lt"/>
                <a:ea typeface="+mn-ea"/>
                <a:sym typeface="+mn-ea"/>
              </a:rPr>
              <a:t>非独生子女报销</a:t>
            </a:r>
            <a:r>
              <a:rPr kern="100" spc="0">
                <a:solidFill>
                  <a:schemeClr val="dk1"/>
                </a:solidFill>
                <a:effectLst/>
                <a:latin typeface="+mn-lt"/>
                <a:ea typeface="+mn-ea"/>
                <a:sym typeface="+mn-ea"/>
              </a:rPr>
              <a:t>=420+（2000-420）x85%  =1763元</a:t>
            </a:r>
            <a:endParaRPr lang="zh-CN" altLang="en-US" kern="100" spc="0">
              <a:solidFill>
                <a:schemeClr val="dk1"/>
              </a:solidFill>
              <a:effectLst/>
              <a:latin typeface="+mn-lt"/>
              <a:ea typeface="+mn-ea"/>
              <a:sym typeface="+mn-ea"/>
            </a:endParaRPr>
          </a:p>
          <a:p>
            <a:pPr marL="0" indent="0" hangingPunct="0">
              <a:buNone/>
            </a:pPr>
            <a:r>
              <a:rPr kern="100" spc="0">
                <a:solidFill>
                  <a:schemeClr val="dk1"/>
                </a:solidFill>
                <a:effectLst/>
                <a:latin typeface="+mn-lt"/>
                <a:ea typeface="+mn-ea"/>
                <a:sym typeface="+mn-ea"/>
              </a:rPr>
              <a:t>    </a:t>
            </a:r>
            <a:r>
              <a:rPr lang="en-US" altLang="zh-CN" kern="100" spc="0">
                <a:solidFill>
                  <a:schemeClr val="dk1"/>
                </a:solidFill>
                <a:effectLst/>
                <a:latin typeface="+mn-lt"/>
                <a:ea typeface="+mn-ea"/>
                <a:sym typeface="+mn-ea"/>
              </a:rPr>
              <a:t> </a:t>
            </a:r>
            <a:r>
              <a:rPr kern="100" spc="0">
                <a:solidFill>
                  <a:schemeClr val="dk1"/>
                </a:solidFill>
                <a:effectLst/>
                <a:latin typeface="+mn-lt"/>
                <a:ea typeface="+mn-ea"/>
                <a:sym typeface="+mn-ea"/>
              </a:rPr>
              <a:t> </a:t>
            </a:r>
            <a:r>
              <a:rPr kern="100" spc="0">
                <a:effectLst/>
                <a:latin typeface="+mn-lt"/>
                <a:ea typeface="+mn-ea"/>
                <a:sym typeface="+mn-ea"/>
              </a:rPr>
              <a:t>经审核后的</a:t>
            </a:r>
            <a:r>
              <a:rPr lang="en-US" altLang="zh-CN" kern="100" spc="0">
                <a:effectLst/>
                <a:latin typeface="+mn-lt"/>
                <a:ea typeface="+mn-ea"/>
                <a:sym typeface="+mn-ea"/>
              </a:rPr>
              <a:t>1763</a:t>
            </a:r>
            <a:r>
              <a:rPr kern="100" spc="0">
                <a:effectLst/>
                <a:latin typeface="+mn-lt"/>
                <a:ea typeface="+mn-ea"/>
                <a:sym typeface="+mn-ea"/>
              </a:rPr>
              <a:t>元</a:t>
            </a:r>
            <a:r>
              <a:rPr kern="100" spc="0">
                <a:solidFill>
                  <a:srgbClr val="FF0000"/>
                </a:solidFill>
                <a:effectLst/>
                <a:latin typeface="+mn-lt"/>
                <a:ea typeface="+mn-ea"/>
                <a:sym typeface="+mn-ea"/>
              </a:rPr>
              <a:t> </a:t>
            </a:r>
            <a:r>
              <a:rPr kern="100">
                <a:effectLst/>
                <a:latin typeface="+mn-lt"/>
                <a:ea typeface="+mn-ea"/>
                <a:sym typeface="+mn-ea"/>
              </a:rPr>
              <a:t>由学校报销</a:t>
            </a:r>
            <a:r>
              <a:rPr kern="100">
                <a:solidFill>
                  <a:schemeClr val="tx1"/>
                </a:solidFill>
                <a:effectLst/>
                <a:latin typeface="+mn-lt"/>
                <a:ea typeface="+mn-ea"/>
                <a:sym typeface="+mn-ea"/>
              </a:rPr>
              <a:t>，年度截止后，</a:t>
            </a:r>
            <a:r>
              <a:rPr kern="100" spc="0">
                <a:solidFill>
                  <a:schemeClr val="tx1"/>
                </a:solidFill>
                <a:effectLst/>
                <a:latin typeface="+mn-lt"/>
                <a:ea typeface="+mn-ea"/>
                <a:sym typeface="+mn-ea"/>
              </a:rPr>
              <a:t>超支金额</a:t>
            </a:r>
            <a:r>
              <a:rPr lang="en-US" altLang="zh-CN" kern="100" spc="0">
                <a:solidFill>
                  <a:schemeClr val="tx1"/>
                </a:solidFill>
                <a:effectLst/>
                <a:latin typeface="+mn-lt"/>
                <a:ea typeface="+mn-ea"/>
                <a:sym typeface="+mn-ea"/>
              </a:rPr>
              <a:t>1422</a:t>
            </a:r>
            <a:r>
              <a:rPr kern="100" spc="0">
                <a:solidFill>
                  <a:schemeClr val="tx1"/>
                </a:solidFill>
                <a:effectLst/>
                <a:latin typeface="+mn-lt"/>
                <a:ea typeface="+mn-ea"/>
                <a:sym typeface="+mn-ea"/>
              </a:rPr>
              <a:t>元（1</a:t>
            </a:r>
            <a:r>
              <a:rPr lang="en-US" altLang="zh-CN" kern="100" spc="0">
                <a:solidFill>
                  <a:schemeClr val="tx1"/>
                </a:solidFill>
                <a:effectLst/>
                <a:latin typeface="+mn-lt"/>
                <a:ea typeface="+mn-ea"/>
                <a:sym typeface="+mn-ea"/>
              </a:rPr>
              <a:t>763</a:t>
            </a:r>
            <a:r>
              <a:rPr kern="100" spc="0">
                <a:solidFill>
                  <a:schemeClr val="tx1"/>
                </a:solidFill>
                <a:effectLst/>
                <a:latin typeface="+mn-lt"/>
                <a:ea typeface="+mn-ea"/>
                <a:sym typeface="+mn-ea"/>
              </a:rPr>
              <a:t>元减去</a:t>
            </a:r>
            <a:r>
              <a:rPr lang="en-US" altLang="zh-CN" kern="100" spc="0">
                <a:solidFill>
                  <a:schemeClr val="tx1"/>
                </a:solidFill>
                <a:effectLst/>
                <a:latin typeface="+mn-lt"/>
                <a:ea typeface="+mn-ea"/>
                <a:sym typeface="+mn-ea"/>
              </a:rPr>
              <a:t>420</a:t>
            </a:r>
            <a:r>
              <a:rPr kern="100" spc="0">
                <a:solidFill>
                  <a:schemeClr val="tx1"/>
                </a:solidFill>
                <a:effectLst/>
                <a:latin typeface="+mn-lt"/>
                <a:ea typeface="+mn-ea"/>
                <a:sym typeface="+mn-ea"/>
              </a:rPr>
              <a:t>元）的一半</a:t>
            </a:r>
            <a:r>
              <a:rPr lang="en-US" altLang="zh-CN" kern="100" spc="0">
                <a:solidFill>
                  <a:schemeClr val="tx1"/>
                </a:solidFill>
                <a:effectLst/>
                <a:latin typeface="+mn-lt"/>
                <a:ea typeface="+mn-ea"/>
                <a:sym typeface="+mn-ea"/>
              </a:rPr>
              <a:t>671.5</a:t>
            </a:r>
            <a:r>
              <a:rPr kern="100" spc="0">
                <a:solidFill>
                  <a:schemeClr val="tx1"/>
                </a:solidFill>
                <a:effectLst/>
                <a:latin typeface="+mn-lt"/>
                <a:ea typeface="+mn-ea"/>
                <a:sym typeface="+mn-ea"/>
              </a:rPr>
              <a:t>元</a:t>
            </a:r>
            <a:r>
              <a:rPr kern="100">
                <a:solidFill>
                  <a:schemeClr val="tx1"/>
                </a:solidFill>
                <a:effectLst/>
                <a:latin typeface="+mn-lt"/>
                <a:ea typeface="+mn-ea"/>
                <a:sym typeface="+mn-ea"/>
              </a:rPr>
              <a:t>到财务缴费，凭发票到对方单位报销。</a:t>
            </a:r>
            <a:r>
              <a:rPr kern="100">
                <a:solidFill>
                  <a:schemeClr val="tx1"/>
                </a:solidFill>
                <a:effectLst/>
                <a:latin typeface="宋体" panose="02010600030101010101" pitchFamily="2" charset="-122"/>
                <a:ea typeface="宋体" panose="02010600030101010101" pitchFamily="2" charset="-122"/>
                <a:sym typeface="+mn-ea"/>
              </a:rPr>
              <a:t> </a:t>
            </a:r>
          </a:p>
          <a:p>
            <a:pPr marL="0" indent="0" hangingPunct="0">
              <a:buNone/>
            </a:pPr>
            <a:r>
              <a:rPr kern="100">
                <a:solidFill>
                  <a:srgbClr val="0000FF"/>
                </a:solidFill>
                <a:effectLst/>
                <a:latin typeface="宋体" panose="02010600030101010101" pitchFamily="2" charset="-122"/>
                <a:ea typeface="宋体" panose="02010600030101010101" pitchFamily="2" charset="-122"/>
                <a:sym typeface="+mn-ea"/>
              </a:rPr>
              <a:t> </a:t>
            </a:r>
            <a:r>
              <a:rPr lang="en-US" altLang="zh-CN" kern="100">
                <a:solidFill>
                  <a:srgbClr val="0000FF"/>
                </a:solidFill>
                <a:effectLst/>
                <a:sym typeface="+mn-ea"/>
              </a:rPr>
              <a:t> </a:t>
            </a:r>
            <a:endParaRPr kern="100">
              <a:solidFill>
                <a:srgbClr val="FF0000"/>
              </a:solidFill>
              <a:effectLst/>
              <a:sym typeface="+mn-ea"/>
            </a:endParaRPr>
          </a:p>
          <a:p>
            <a:pPr marL="0" indent="0" hangingPunct="0">
              <a:buNone/>
            </a:pPr>
            <a:endParaRPr kern="100">
              <a:solidFill>
                <a:srgbClr val="FF0000"/>
              </a:solidFill>
              <a:effectLst/>
              <a:latin typeface="+mn-lt"/>
              <a:ea typeface="+mn-ea"/>
              <a:sym typeface="+mn-ea"/>
            </a:endParaRPr>
          </a:p>
          <a:p>
            <a:pPr marL="0" indent="0" hangingPunct="0">
              <a:buNone/>
            </a:pPr>
            <a:endParaRPr lang="zh-CN" kern="100">
              <a:effectLst/>
              <a:latin typeface="Calibri" panose="020F0502020204030204" pitchFamily="34" charset="0"/>
              <a:ea typeface="宋体" panose="02010600030101010101" pitchFamily="2" charset="-122"/>
              <a:cs typeface="Times New Roman" panose="02020603050405020304" pitchFamily="18" charset="0"/>
            </a:endParaRPr>
          </a:p>
          <a:p>
            <a:pPr hangingPunct="0"/>
            <a:endParaRPr lang="zh-CN"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hangingPunct="0"/>
            <a:endParaRPr lang="zh-CN" altLang="zh-CN"/>
          </a:p>
          <a:p>
            <a:pPr marL="0" indent="0">
              <a:buNone/>
            </a:pPr>
            <a:r>
              <a:rPr lang="en-US" altLang="zh-CN" kern="100" smtClean="0">
                <a:latin typeface="+mn-ea"/>
                <a:ea typeface="+mn-ea"/>
                <a:cs typeface="宋体" panose="02010600030101010101" pitchFamily="2" charset="-122"/>
              </a:rPr>
              <a:t> </a:t>
            </a:r>
            <a:endParaRPr lang="zh-CN" altLang="en-US" kern="100">
              <a:latin typeface="+mn-ea"/>
              <a:ea typeface="+mn-ea"/>
              <a:cs typeface="宋体" panose="02010600030101010101" pitchFamily="2" charset="-122"/>
            </a:endParaRPr>
          </a:p>
        </p:txBody>
      </p:sp>
      <p:sp>
        <p:nvSpPr>
          <p:cNvPr id="24" name="矩形 23"/>
          <p:cNvSpPr/>
          <p:nvPr>
            <p:custDataLst>
              <p:tags r:id="rId2"/>
            </p:custDataLst>
          </p:nvPr>
        </p:nvSpPr>
        <p:spPr>
          <a:xfrm>
            <a:off x="0" y="6691630"/>
            <a:ext cx="9314180" cy="1663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25" name="Text Box 7"/>
          <p:cNvSpPr txBox="1">
            <a:spLocks noChangeArrowheads="1"/>
          </p:cNvSpPr>
          <p:nvPr>
            <p:custDataLst>
              <p:tags r:id="rId3"/>
            </p:custDataLst>
          </p:nvPr>
        </p:nvSpPr>
        <p:spPr bwMode="gray">
          <a:xfrm>
            <a:off x="8513618" y="6363609"/>
            <a:ext cx="3394365" cy="522326"/>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26" name="矩形 25"/>
          <p:cNvSpPr/>
          <p:nvPr>
            <p:custDataLst>
              <p:tags r:id="rId4"/>
            </p:custDataLst>
          </p:nvPr>
        </p:nvSpPr>
        <p:spPr>
          <a:xfrm flipV="1">
            <a:off x="11095355" y="6691630"/>
            <a:ext cx="1097915"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2" name="文本框 1"/>
          <p:cNvSpPr txBox="1"/>
          <p:nvPr/>
        </p:nvSpPr>
        <p:spPr>
          <a:xfrm>
            <a:off x="374015" y="886460"/>
            <a:ext cx="11443970" cy="1491615"/>
          </a:xfrm>
          <a:prstGeom prst="rect">
            <a:avLst/>
          </a:prstGeom>
          <a:noFill/>
        </p:spPr>
        <p:txBody>
          <a:bodyPr wrap="square" rtlCol="0">
            <a:spAutoFit/>
          </a:bodyPr>
          <a:lstStyle/>
          <a:p>
            <a:pPr>
              <a:lnSpc>
                <a:spcPct val="150000"/>
              </a:lnSpc>
            </a:pPr>
            <a:r>
              <a:rPr lang="en-US" altLang="zh-CN"/>
              <a:t>     </a:t>
            </a:r>
            <a:r>
              <a:rPr lang="en-US" altLang="zh-CN" sz="1600"/>
              <a:t> </a:t>
            </a:r>
            <a:r>
              <a:rPr lang="zh-CN" altLang="en-US" sz="1600" kern="100" spc="113">
                <a:effectLst/>
                <a:uFillTx/>
              </a:rPr>
              <a:t>我校教职工子女李某，8岁，参保年度内在常州市三甲医院门诊就诊，</a:t>
            </a:r>
            <a:r>
              <a:rPr lang="zh-CN" altLang="en-US" sz="1600" kern="100" spc="113">
                <a:solidFill>
                  <a:srgbClr val="FF0000"/>
                </a:solidFill>
                <a:effectLst/>
                <a:uFillTx/>
              </a:rPr>
              <a:t>若门诊自费</a:t>
            </a:r>
            <a:r>
              <a:rPr lang="zh-CN" altLang="en-US" sz="1600" kern="100" spc="113">
                <a:solidFill>
                  <a:srgbClr val="FF0000"/>
                </a:solidFill>
                <a:effectLst/>
                <a:uFillTx/>
                <a:sym typeface="+mn-ea"/>
              </a:rPr>
              <a:t>≤420元，</a:t>
            </a:r>
            <a:r>
              <a:rPr lang="zh-CN" altLang="en-US" sz="1600" kern="100" spc="113">
                <a:effectLst/>
                <a:uFillTx/>
                <a:sym typeface="+mn-ea"/>
              </a:rPr>
              <a:t>其中符合《常州市医保药品目录和医疗服务项目》医药费的</a:t>
            </a:r>
            <a:r>
              <a:rPr lang="zh-CN" altLang="en-US" sz="1600" kern="100" spc="113">
                <a:solidFill>
                  <a:srgbClr val="FF0000"/>
                </a:solidFill>
                <a:effectLst/>
                <a:uFillTx/>
                <a:sym typeface="+mn-ea"/>
              </a:rPr>
              <a:t>实报实销；若门诊自费</a:t>
            </a:r>
            <a:r>
              <a:rPr lang="en-US" sz="1600" kern="100">
                <a:solidFill>
                  <a:srgbClr val="FF0000"/>
                </a:solidFill>
                <a:effectLst/>
                <a:sym typeface="+mn-ea"/>
              </a:rPr>
              <a:t>≥420</a:t>
            </a:r>
            <a:r>
              <a:rPr lang="zh-CN" altLang="en-US" sz="1600" kern="100">
                <a:solidFill>
                  <a:srgbClr val="FF0000"/>
                </a:solidFill>
                <a:effectLst/>
                <a:sym typeface="+mn-ea"/>
              </a:rPr>
              <a:t>元，</a:t>
            </a:r>
            <a:r>
              <a:rPr lang="zh-CN" altLang="en-US" sz="1600" kern="100">
                <a:solidFill>
                  <a:schemeClr val="tx1"/>
                </a:solidFill>
                <a:effectLst/>
                <a:sym typeface="+mn-ea"/>
              </a:rPr>
              <a:t>例如</a:t>
            </a:r>
            <a:r>
              <a:rPr lang="zh-CN" altLang="en-US" sz="1600" kern="100" spc="113">
                <a:solidFill>
                  <a:srgbClr val="FF0000"/>
                </a:solidFill>
                <a:effectLst/>
                <a:uFillTx/>
                <a:sym typeface="+mn-ea"/>
              </a:rPr>
              <a:t>自费支付</a:t>
            </a:r>
            <a:r>
              <a:rPr lang="zh-CN" altLang="en-US" sz="1600" kern="100" spc="113">
                <a:solidFill>
                  <a:schemeClr val="tx1"/>
                </a:solidFill>
                <a:effectLst/>
                <a:uFillTx/>
                <a:sym typeface="+mn-ea"/>
              </a:rPr>
              <a:t>医药费2200元，</a:t>
            </a:r>
            <a:r>
              <a:rPr lang="zh-CN" altLang="en-US" sz="1600" kern="100" spc="113">
                <a:effectLst/>
                <a:uFillTx/>
                <a:sym typeface="+mn-ea"/>
              </a:rPr>
              <a:t>其</a:t>
            </a:r>
            <a:r>
              <a:rPr lang="zh-CN" altLang="en-US" sz="1600" kern="100" spc="113">
                <a:effectLst/>
                <a:uFillTx/>
              </a:rPr>
              <a:t>中符合</a:t>
            </a:r>
            <a:r>
              <a:rPr lang="zh-CN" altLang="en-US" sz="1600" kern="100" spc="113">
                <a:effectLst/>
                <a:uFillTx/>
                <a:sym typeface="+mn-ea"/>
              </a:rPr>
              <a:t>《常州市医保药品目录和医疗服务项目》医药费共计</a:t>
            </a:r>
            <a:r>
              <a:rPr lang="zh-CN" altLang="en-US" sz="1600" kern="100" spc="113">
                <a:solidFill>
                  <a:srgbClr val="FF0000"/>
                </a:solidFill>
                <a:effectLst/>
                <a:uFillTx/>
                <a:sym typeface="+mn-ea"/>
              </a:rPr>
              <a:t>2000元，</a:t>
            </a:r>
            <a:r>
              <a:rPr lang="zh-CN" altLang="en-US" sz="1600" kern="100" spc="113">
                <a:effectLst/>
                <a:uFillTx/>
                <a:sym typeface="+mn-ea"/>
              </a:rPr>
              <a:t>具体报销情况如下：</a:t>
            </a:r>
            <a:endParaRPr lang="zh-CN" altLang="en-US" sz="1600" kern="100" spc="113">
              <a:effectLst/>
              <a:uFillTx/>
            </a:endParaRPr>
          </a:p>
          <a:p>
            <a:endParaRPr lang="zh-CN" altLang="en-US" sz="1600" kern="100" spc="113">
              <a:effectLst/>
              <a:uFillTx/>
            </a:endParaRPr>
          </a:p>
        </p:txBody>
      </p:sp>
      <p:sp>
        <p:nvSpPr>
          <p:cNvPr id="4" name="文本占位符 3"/>
          <p:cNvSpPr>
            <a:spLocks noGrp="1"/>
          </p:cNvSpPr>
          <p:nvPr>
            <p:ph type="body" idx="1"/>
          </p:nvPr>
        </p:nvSpPr>
        <p:spPr>
          <a:xfrm>
            <a:off x="2778254" y="2378084"/>
            <a:ext cx="5284223" cy="381003"/>
          </a:xfrm>
        </p:spPr>
        <p:txBody>
          <a:bodyPr/>
          <a:lstStyle/>
          <a:p>
            <a:pPr algn="ctr"/>
            <a:r>
              <a:rPr lang="en-US" altLang="zh-CN">
                <a:solidFill>
                  <a:srgbClr val="0000FF"/>
                </a:solidFill>
                <a:latin typeface="+mn-ea"/>
                <a:ea typeface="+mn-ea"/>
              </a:rPr>
              <a:t>                 </a:t>
            </a:r>
            <a:r>
              <a:rPr lang="zh-CN" altLang="en-US">
                <a:solidFill>
                  <a:srgbClr val="0000FF"/>
                </a:solidFill>
                <a:latin typeface="+mn-ea"/>
                <a:ea typeface="+mn-ea"/>
              </a:rPr>
              <a:t>单职工</a:t>
            </a:r>
            <a:r>
              <a:rPr lang="zh-CN" altLang="en-US" sz="1600">
                <a:solidFill>
                  <a:srgbClr val="0000FF"/>
                </a:solidFill>
                <a:latin typeface="+mn-ea"/>
                <a:ea typeface="+mn-ea"/>
              </a:rPr>
              <a:t>（父母一方为我校教职工）</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p:cNvPicPr>
            <a:picLocks noChangeAspect="1"/>
          </p:cNvPicPr>
          <p:nvPr>
            <p:custDataLst>
              <p:tags r:id="rId1"/>
            </p:custDataLst>
          </p:nvPr>
        </p:nvPicPr>
        <p:blipFill>
          <a:blip r:embed="rId7"/>
          <a:stretch>
            <a:fillRect/>
          </a:stretch>
        </p:blipFill>
        <p:spPr>
          <a:xfrm>
            <a:off x="676910" y="1349375"/>
            <a:ext cx="10655300" cy="4761230"/>
          </a:xfrm>
          <a:prstGeom prst="rect">
            <a:avLst/>
          </a:prstGeom>
        </p:spPr>
      </p:pic>
      <p:sp>
        <p:nvSpPr>
          <p:cNvPr id="4" name="文本框 3"/>
          <p:cNvSpPr txBox="1"/>
          <p:nvPr/>
        </p:nvSpPr>
        <p:spPr>
          <a:xfrm>
            <a:off x="918210" y="4762500"/>
            <a:ext cx="10354945" cy="1153160"/>
          </a:xfrm>
          <a:prstGeom prst="rect">
            <a:avLst/>
          </a:prstGeom>
          <a:noFill/>
        </p:spPr>
        <p:txBody>
          <a:bodyPr wrap="square" rtlCol="0" anchor="t">
            <a:spAutoFit/>
          </a:bodyPr>
          <a:lstStyle/>
          <a:p>
            <a:pPr marL="0" indent="0" hangingPunct="0">
              <a:buNone/>
            </a:pPr>
            <a:r>
              <a:rPr kern="100">
                <a:solidFill>
                  <a:srgbClr val="0000FF"/>
                </a:solidFill>
                <a:effectLst/>
                <a:latin typeface="宋体" panose="02010600030101010101" pitchFamily="2" charset="-122"/>
                <a:ea typeface="宋体" panose="02010600030101010101" pitchFamily="2" charset="-122"/>
                <a:sym typeface="+mn-ea"/>
              </a:rPr>
              <a:t> </a:t>
            </a:r>
            <a:r>
              <a:rPr lang="en-US" kern="100">
                <a:solidFill>
                  <a:srgbClr val="0000FF"/>
                </a:solidFill>
                <a:effectLst/>
                <a:latin typeface="宋体" panose="02010600030101010101" pitchFamily="2" charset="-122"/>
                <a:ea typeface="宋体" panose="02010600030101010101" pitchFamily="2" charset="-122"/>
                <a:sym typeface="+mn-ea"/>
              </a:rPr>
              <a:t>  </a:t>
            </a:r>
            <a:r>
              <a:rPr kern="100">
                <a:solidFill>
                  <a:srgbClr val="0000FF"/>
                </a:solidFill>
                <a:effectLst/>
                <a:latin typeface="宋体" panose="02010600030101010101" pitchFamily="2" charset="-122"/>
                <a:ea typeface="宋体" panose="02010600030101010101" pitchFamily="2" charset="-122"/>
                <a:sym typeface="+mn-ea"/>
              </a:rPr>
              <a:t>*</a:t>
            </a:r>
            <a:r>
              <a:rPr kern="100">
                <a:solidFill>
                  <a:srgbClr val="0000FF"/>
                </a:solidFill>
                <a:effectLst/>
                <a:sym typeface="+mn-ea"/>
              </a:rPr>
              <a:t>参加对方单位统筹</a:t>
            </a:r>
          </a:p>
          <a:p>
            <a:pPr marL="0" indent="0" hangingPunct="0">
              <a:lnSpc>
                <a:spcPct val="150000"/>
              </a:lnSpc>
              <a:buNone/>
            </a:pPr>
            <a:r>
              <a:rPr kern="100">
                <a:solidFill>
                  <a:schemeClr val="dk1"/>
                </a:solidFill>
                <a:effectLst/>
                <a:sym typeface="+mn-ea"/>
              </a:rPr>
              <a:t>    </a:t>
            </a:r>
            <a:r>
              <a:rPr kern="100">
                <a:solidFill>
                  <a:srgbClr val="FF0000"/>
                </a:solidFill>
                <a:effectLst/>
                <a:sym typeface="+mn-ea"/>
              </a:rPr>
              <a:t> </a:t>
            </a:r>
            <a:r>
              <a:rPr sz="1600" kern="100">
                <a:solidFill>
                  <a:schemeClr val="tx1"/>
                </a:solidFill>
                <a:effectLst/>
                <a:sym typeface="+mn-ea"/>
              </a:rPr>
              <a:t>报销对方单位年度缴费金额</a:t>
            </a:r>
            <a:r>
              <a:rPr lang="en-US" sz="1600" kern="100">
                <a:solidFill>
                  <a:schemeClr val="tx1"/>
                </a:solidFill>
                <a:effectLst/>
                <a:sym typeface="+mn-ea"/>
              </a:rPr>
              <a:t>290</a:t>
            </a:r>
            <a:r>
              <a:rPr sz="1600" kern="100">
                <a:solidFill>
                  <a:schemeClr val="tx1"/>
                </a:solidFill>
                <a:effectLst/>
                <a:sym typeface="+mn-ea"/>
              </a:rPr>
              <a:t>元及超支金额的一半（自付金额除外）；</a:t>
            </a:r>
          </a:p>
          <a:p>
            <a:pPr marL="0" indent="0" hangingPunct="0">
              <a:lnSpc>
                <a:spcPct val="150000"/>
              </a:lnSpc>
              <a:buNone/>
            </a:pPr>
            <a:r>
              <a:rPr sz="1600" kern="100">
                <a:solidFill>
                  <a:schemeClr val="tx1"/>
                </a:solidFill>
                <a:effectLst/>
                <a:sym typeface="+mn-ea"/>
              </a:rPr>
              <a:t> </a:t>
            </a:r>
            <a:r>
              <a:rPr lang="en-US" sz="1600" kern="100">
                <a:solidFill>
                  <a:schemeClr val="tx1"/>
                </a:solidFill>
                <a:effectLst/>
                <a:sym typeface="+mn-ea"/>
              </a:rPr>
              <a:t>     </a:t>
            </a:r>
            <a:r>
              <a:rPr sz="1600" kern="100">
                <a:solidFill>
                  <a:schemeClr val="tx1"/>
                </a:solidFill>
                <a:effectLst/>
                <a:sym typeface="+mn-ea"/>
              </a:rPr>
              <a:t>报销凭证：对方单位财务票据（年度统筹费、超支款发票）。</a:t>
            </a:r>
            <a:endParaRPr lang="zh-CN" altLang="en-US" sz="1600" kern="100">
              <a:solidFill>
                <a:schemeClr val="tx1"/>
              </a:solidFill>
              <a:effectLst/>
              <a:sym typeface="+mn-ea"/>
            </a:endParaRPr>
          </a:p>
        </p:txBody>
      </p:sp>
      <p:sp>
        <p:nvSpPr>
          <p:cNvPr id="5" name="文本框 4"/>
          <p:cNvSpPr txBox="1"/>
          <p:nvPr/>
        </p:nvSpPr>
        <p:spPr>
          <a:xfrm>
            <a:off x="827405" y="1798320"/>
            <a:ext cx="10354310" cy="3091815"/>
          </a:xfrm>
          <a:prstGeom prst="rect">
            <a:avLst/>
          </a:prstGeom>
          <a:noFill/>
        </p:spPr>
        <p:txBody>
          <a:bodyPr wrap="square" rtlCol="0">
            <a:spAutoFit/>
          </a:bodyPr>
          <a:lstStyle/>
          <a:p>
            <a:pPr marL="0" indent="0" hangingPunct="0">
              <a:lnSpc>
                <a:spcPct val="150000"/>
              </a:lnSpc>
              <a:buNone/>
            </a:pPr>
            <a:r>
              <a:rPr lang="en-US" altLang="zh-CN" kern="100">
                <a:solidFill>
                  <a:srgbClr val="0000FF"/>
                </a:solidFill>
                <a:effectLst/>
                <a:sym typeface="+mn-ea"/>
              </a:rPr>
              <a:t>     </a:t>
            </a:r>
            <a:r>
              <a:rPr lang="zh-CN" altLang="en-US" sz="1600" kern="100">
                <a:solidFill>
                  <a:srgbClr val="0000FF"/>
                </a:solidFill>
                <a:effectLst/>
                <a:uFillTx/>
                <a:sym typeface="+mn-ea"/>
              </a:rPr>
              <a:t>2.个人账户余额大于420元</a:t>
            </a:r>
            <a:r>
              <a:rPr lang="zh-CN" altLang="en-US" sz="1600" kern="100">
                <a:solidFill>
                  <a:schemeClr val="dk1"/>
                </a:solidFill>
                <a:effectLst/>
                <a:uFillTx/>
                <a:sym typeface="+mn-ea"/>
              </a:rPr>
              <a:t>（例如2018年结余200元，2019年结余420元，2020年结余420元，共计1040元）</a:t>
            </a:r>
          </a:p>
          <a:p>
            <a:pPr marL="0" indent="0" hangingPunct="0">
              <a:lnSpc>
                <a:spcPct val="150000"/>
              </a:lnSpc>
              <a:buNone/>
            </a:pPr>
            <a:r>
              <a:rPr lang="zh-CN" altLang="en-US" sz="1600" kern="100">
                <a:solidFill>
                  <a:schemeClr val="dk1"/>
                </a:solidFill>
                <a:effectLst/>
                <a:uFillTx/>
                <a:sym typeface="+mn-ea"/>
              </a:rPr>
              <a:t>   </a:t>
            </a:r>
            <a:r>
              <a:rPr lang="en-US" altLang="zh-CN" sz="1600" kern="100">
                <a:solidFill>
                  <a:schemeClr val="accent1">
                    <a:lumMod val="75000"/>
                  </a:schemeClr>
                </a:solidFill>
                <a:effectLst/>
                <a:uFillTx/>
                <a:sym typeface="+mn-ea"/>
              </a:rPr>
              <a:t> </a:t>
            </a:r>
            <a:r>
              <a:rPr sz="1600" kern="100">
                <a:solidFill>
                  <a:schemeClr val="accent1">
                    <a:lumMod val="75000"/>
                  </a:schemeClr>
                </a:solidFill>
                <a:effectLst/>
                <a:sym typeface="+mn-ea"/>
              </a:rPr>
              <a:t> </a:t>
            </a:r>
            <a:r>
              <a:rPr lang="en-US" sz="1600" kern="100">
                <a:solidFill>
                  <a:schemeClr val="accent1">
                    <a:lumMod val="75000"/>
                  </a:schemeClr>
                </a:solidFill>
                <a:effectLst/>
                <a:sym typeface="+mn-ea"/>
              </a:rPr>
              <a:t> </a:t>
            </a:r>
            <a:r>
              <a:rPr sz="1600" kern="100">
                <a:solidFill>
                  <a:schemeClr val="accent1">
                    <a:lumMod val="75000"/>
                  </a:schemeClr>
                </a:solidFill>
                <a:effectLst/>
                <a:sym typeface="+mn-ea"/>
              </a:rPr>
              <a:t>独生子女报销</a:t>
            </a:r>
            <a:r>
              <a:rPr lang="zh-CN" altLang="en-US" sz="1600" kern="100">
                <a:solidFill>
                  <a:schemeClr val="dk1"/>
                </a:solidFill>
                <a:effectLst/>
                <a:uFillTx/>
                <a:sym typeface="+mn-ea"/>
              </a:rPr>
              <a:t>  </a:t>
            </a:r>
            <a:r>
              <a:rPr lang="zh-CN" altLang="en-US" sz="1600" kern="100">
                <a:solidFill>
                  <a:schemeClr val="tx1"/>
                </a:solidFill>
                <a:effectLst/>
                <a:uFillTx/>
                <a:sym typeface="+mn-ea"/>
              </a:rPr>
              <a:t>此次符合《常州市医保药品目录和医疗服务项目》医药费共计2000元，其中经审核后1040元全额报销，剩余</a:t>
            </a:r>
            <a:r>
              <a:rPr lang="en-US" altLang="zh-CN" sz="1600" kern="100">
                <a:solidFill>
                  <a:schemeClr val="tx1"/>
                </a:solidFill>
                <a:effectLst/>
                <a:uFillTx/>
                <a:sym typeface="+mn-ea"/>
              </a:rPr>
              <a:t>960</a:t>
            </a:r>
            <a:r>
              <a:rPr lang="zh-CN" altLang="en-US" sz="1600" kern="100">
                <a:solidFill>
                  <a:schemeClr val="tx1"/>
                </a:solidFill>
                <a:effectLst/>
                <a:uFillTx/>
                <a:sym typeface="+mn-ea"/>
              </a:rPr>
              <a:t>元报销</a:t>
            </a:r>
            <a:r>
              <a:rPr lang="en-US" altLang="zh-CN" sz="1600" kern="100">
                <a:solidFill>
                  <a:schemeClr val="tx1"/>
                </a:solidFill>
                <a:effectLst/>
                <a:uFillTx/>
                <a:sym typeface="+mn-ea"/>
              </a:rPr>
              <a:t>90%</a:t>
            </a:r>
            <a:r>
              <a:rPr lang="zh-CN" altLang="en-US" sz="1600" kern="100">
                <a:solidFill>
                  <a:schemeClr val="tx1"/>
                </a:solidFill>
                <a:effectLst/>
                <a:uFillTx/>
                <a:sym typeface="+mn-ea"/>
              </a:rPr>
              <a:t>为</a:t>
            </a:r>
            <a:r>
              <a:rPr lang="en-US" altLang="zh-CN" sz="1600" kern="100">
                <a:solidFill>
                  <a:schemeClr val="tx1"/>
                </a:solidFill>
                <a:effectLst/>
                <a:uFillTx/>
                <a:sym typeface="+mn-ea"/>
              </a:rPr>
              <a:t>864</a:t>
            </a:r>
            <a:r>
              <a:rPr lang="zh-CN" altLang="en-US" sz="1600" kern="100">
                <a:solidFill>
                  <a:schemeClr val="tx1"/>
                </a:solidFill>
                <a:effectLst/>
                <a:uFillTx/>
                <a:sym typeface="+mn-ea"/>
              </a:rPr>
              <a:t>元，</a:t>
            </a:r>
            <a:r>
              <a:rPr sz="1600" kern="100">
                <a:solidFill>
                  <a:schemeClr val="tx1"/>
                </a:solidFill>
                <a:effectLst/>
                <a:sym typeface="+mn-ea"/>
              </a:rPr>
              <a:t>年度截止后，</a:t>
            </a:r>
            <a:r>
              <a:rPr lang="zh-CN" altLang="en-US" sz="1600" kern="100">
                <a:solidFill>
                  <a:schemeClr val="tx1"/>
                </a:solidFill>
                <a:effectLst/>
                <a:uFillTx/>
                <a:sym typeface="+mn-ea"/>
              </a:rPr>
              <a:t>超支金额</a:t>
            </a:r>
            <a:r>
              <a:rPr lang="en-US" altLang="zh-CN" sz="1600" kern="100">
                <a:solidFill>
                  <a:schemeClr val="tx1"/>
                </a:solidFill>
                <a:effectLst/>
                <a:uFillTx/>
                <a:sym typeface="+mn-ea"/>
              </a:rPr>
              <a:t>864</a:t>
            </a:r>
            <a:r>
              <a:rPr lang="zh-CN" altLang="en-US" sz="1600" kern="100">
                <a:solidFill>
                  <a:schemeClr val="tx1"/>
                </a:solidFill>
                <a:effectLst/>
                <a:uFillTx/>
                <a:sym typeface="+mn-ea"/>
              </a:rPr>
              <a:t>元的一半4</a:t>
            </a:r>
            <a:r>
              <a:rPr lang="en-US" altLang="zh-CN" sz="1600" kern="100">
                <a:solidFill>
                  <a:schemeClr val="tx1"/>
                </a:solidFill>
                <a:effectLst/>
                <a:uFillTx/>
                <a:sym typeface="+mn-ea"/>
              </a:rPr>
              <a:t>32</a:t>
            </a:r>
            <a:r>
              <a:rPr lang="zh-CN" altLang="en-US" sz="1600" kern="100">
                <a:solidFill>
                  <a:schemeClr val="tx1"/>
                </a:solidFill>
                <a:effectLst/>
                <a:uFillTx/>
                <a:sym typeface="+mn-ea"/>
              </a:rPr>
              <a:t>元到财务缴费，凭发票到对方单位报销。</a:t>
            </a:r>
          </a:p>
          <a:p>
            <a:pPr marL="0" indent="0" hangingPunct="0">
              <a:lnSpc>
                <a:spcPct val="150000"/>
              </a:lnSpc>
              <a:buNone/>
            </a:pPr>
            <a:r>
              <a:rPr lang="en-US" sz="1600" kern="100">
                <a:solidFill>
                  <a:srgbClr val="0000FF"/>
                </a:solidFill>
                <a:effectLst/>
                <a:sym typeface="+mn-ea"/>
              </a:rPr>
              <a:t>     </a:t>
            </a:r>
            <a:r>
              <a:rPr sz="1600" kern="100">
                <a:solidFill>
                  <a:schemeClr val="accent1">
                    <a:lumMod val="75000"/>
                  </a:schemeClr>
                </a:solidFill>
                <a:effectLst/>
                <a:sym typeface="+mn-ea"/>
              </a:rPr>
              <a:t>非独生子女报销</a:t>
            </a:r>
            <a:r>
              <a:rPr lang="en-US" sz="1600" kern="100">
                <a:solidFill>
                  <a:schemeClr val="accent1">
                    <a:lumMod val="75000"/>
                  </a:schemeClr>
                </a:solidFill>
                <a:effectLst/>
                <a:sym typeface="+mn-ea"/>
              </a:rPr>
              <a:t> </a:t>
            </a:r>
            <a:r>
              <a:rPr lang="en-US" sz="1600" kern="100">
                <a:solidFill>
                  <a:srgbClr val="0000FF"/>
                </a:solidFill>
                <a:effectLst/>
                <a:sym typeface="+mn-ea"/>
              </a:rPr>
              <a:t> </a:t>
            </a:r>
            <a:r>
              <a:rPr lang="zh-CN" altLang="en-US" sz="1600" kern="100">
                <a:solidFill>
                  <a:schemeClr val="tx1"/>
                </a:solidFill>
                <a:effectLst/>
                <a:uFillTx/>
                <a:sym typeface="+mn-ea"/>
              </a:rPr>
              <a:t>此次符合《常州市医保药品目录和医疗服务项目》医药费共计2000元，其中经审核后1040元全额报销，剩余</a:t>
            </a:r>
            <a:r>
              <a:rPr lang="en-US" altLang="zh-CN" sz="1600" kern="100">
                <a:solidFill>
                  <a:schemeClr val="tx1"/>
                </a:solidFill>
                <a:effectLst/>
                <a:uFillTx/>
                <a:sym typeface="+mn-ea"/>
              </a:rPr>
              <a:t>960</a:t>
            </a:r>
            <a:r>
              <a:rPr lang="zh-CN" altLang="en-US" sz="1600" kern="100">
                <a:solidFill>
                  <a:schemeClr val="tx1"/>
                </a:solidFill>
                <a:effectLst/>
                <a:uFillTx/>
                <a:sym typeface="+mn-ea"/>
              </a:rPr>
              <a:t>元报销</a:t>
            </a:r>
            <a:r>
              <a:rPr lang="en-US" altLang="zh-CN" sz="1600" kern="100">
                <a:solidFill>
                  <a:schemeClr val="tx1"/>
                </a:solidFill>
                <a:effectLst/>
                <a:uFillTx/>
                <a:sym typeface="+mn-ea"/>
              </a:rPr>
              <a:t>85%</a:t>
            </a:r>
            <a:r>
              <a:rPr lang="zh-CN" altLang="en-US" sz="1600" kern="100">
                <a:solidFill>
                  <a:schemeClr val="tx1"/>
                </a:solidFill>
                <a:effectLst/>
                <a:uFillTx/>
                <a:sym typeface="+mn-ea"/>
              </a:rPr>
              <a:t>为</a:t>
            </a:r>
            <a:r>
              <a:rPr lang="en-US" altLang="zh-CN" sz="1600" kern="100">
                <a:solidFill>
                  <a:schemeClr val="tx1"/>
                </a:solidFill>
                <a:effectLst/>
                <a:uFillTx/>
                <a:sym typeface="+mn-ea"/>
              </a:rPr>
              <a:t>816</a:t>
            </a:r>
            <a:r>
              <a:rPr lang="zh-CN" altLang="en-US" sz="1600" kern="100">
                <a:solidFill>
                  <a:schemeClr val="tx1"/>
                </a:solidFill>
                <a:effectLst/>
                <a:uFillTx/>
                <a:sym typeface="+mn-ea"/>
              </a:rPr>
              <a:t>元，</a:t>
            </a:r>
            <a:r>
              <a:rPr sz="1600" kern="100">
                <a:solidFill>
                  <a:schemeClr val="tx1"/>
                </a:solidFill>
                <a:effectLst/>
                <a:sym typeface="+mn-ea"/>
              </a:rPr>
              <a:t>年度截止后，</a:t>
            </a:r>
            <a:r>
              <a:rPr lang="zh-CN" altLang="en-US" sz="1600" kern="100">
                <a:solidFill>
                  <a:schemeClr val="tx1"/>
                </a:solidFill>
                <a:effectLst/>
                <a:uFillTx/>
                <a:sym typeface="+mn-ea"/>
              </a:rPr>
              <a:t>超支金额</a:t>
            </a:r>
            <a:r>
              <a:rPr lang="en-US" altLang="zh-CN" sz="1600" kern="100">
                <a:solidFill>
                  <a:schemeClr val="tx1"/>
                </a:solidFill>
                <a:effectLst/>
                <a:uFillTx/>
                <a:sym typeface="+mn-ea"/>
              </a:rPr>
              <a:t>816</a:t>
            </a:r>
            <a:r>
              <a:rPr lang="zh-CN" altLang="en-US" sz="1600" kern="100">
                <a:solidFill>
                  <a:schemeClr val="tx1"/>
                </a:solidFill>
                <a:effectLst/>
                <a:uFillTx/>
                <a:sym typeface="+mn-ea"/>
              </a:rPr>
              <a:t>元的一半4</a:t>
            </a:r>
            <a:r>
              <a:rPr lang="en-US" altLang="zh-CN" sz="1600" kern="100">
                <a:solidFill>
                  <a:schemeClr val="tx1"/>
                </a:solidFill>
                <a:effectLst/>
                <a:uFillTx/>
                <a:sym typeface="+mn-ea"/>
              </a:rPr>
              <a:t>08</a:t>
            </a:r>
            <a:r>
              <a:rPr lang="zh-CN" altLang="en-US" sz="1600" kern="100">
                <a:solidFill>
                  <a:schemeClr val="tx1"/>
                </a:solidFill>
                <a:effectLst/>
                <a:uFillTx/>
                <a:sym typeface="+mn-ea"/>
              </a:rPr>
              <a:t>元到财务缴费，凭发票到对方单位报销。</a:t>
            </a:r>
          </a:p>
          <a:p>
            <a:pPr marL="0" indent="0" hangingPunct="0">
              <a:lnSpc>
                <a:spcPct val="150000"/>
              </a:lnSpc>
              <a:buNone/>
            </a:pPr>
            <a:endParaRPr lang="zh-CN" altLang="en-US" sz="1600" kern="100">
              <a:solidFill>
                <a:schemeClr val="tx1"/>
              </a:solidFill>
              <a:effectLst/>
              <a:uFillTx/>
              <a:sym typeface="+mn-ea"/>
            </a:endParaRPr>
          </a:p>
        </p:txBody>
      </p:sp>
      <p:sp>
        <p:nvSpPr>
          <p:cNvPr id="15" name="标题 1"/>
          <p:cNvSpPr>
            <a:spLocks noGrp="1"/>
          </p:cNvSpPr>
          <p:nvPr/>
        </p:nvSpPr>
        <p:spPr>
          <a:xfrm>
            <a:off x="918511" y="368150"/>
            <a:ext cx="10854251" cy="441964"/>
          </a:xfrm>
          <a:prstGeom prst="rect">
            <a:avLst/>
          </a:prstGeom>
        </p:spPr>
        <p:txBody>
          <a:bodyPr vert="horz" lIns="101600" tIns="38100" rIns="76200" bIns="38100" rtlCol="0" anchor="t" anchorCtr="0">
            <a:noAutofit/>
          </a:bodyPr>
          <a:lstStyle>
            <a:lvl1pPr marL="0" marR="0" lvl="0" algn="l" defTabSz="685800" rtl="0" eaLnBrk="1" fontAlgn="auto" latinLnBrk="0" hangingPunct="1">
              <a:lnSpc>
                <a:spcPct val="100000"/>
              </a:lnSpc>
              <a:spcBef>
                <a:spcPct val="0"/>
              </a:spcBef>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r>
              <a:rPr sz="2800" b="0" smtClean="0">
                <a:solidFill>
                  <a:schemeClr val="tx1"/>
                </a:solidFill>
                <a:latin typeface="+mn-ea"/>
                <a:ea typeface="+mn-ea"/>
                <a:sym typeface="+mn-ea"/>
              </a:rPr>
              <a:t>门诊医疗费</a:t>
            </a:r>
            <a:r>
              <a:rPr lang="zh-CN" altLang="en-US" sz="2800" b="0" smtClean="0">
                <a:solidFill>
                  <a:schemeClr val="tx1"/>
                </a:solidFill>
                <a:latin typeface="+mn-ea"/>
                <a:ea typeface="+mn-ea"/>
              </a:rPr>
              <a:t>报销案例</a:t>
            </a:r>
          </a:p>
        </p:txBody>
      </p:sp>
      <p:sp>
        <p:nvSpPr>
          <p:cNvPr id="6" name="文本占位符 5"/>
          <p:cNvSpPr>
            <a:spLocks noGrp="1"/>
          </p:cNvSpPr>
          <p:nvPr>
            <p:ph type="body" idx="1"/>
          </p:nvPr>
        </p:nvSpPr>
        <p:spPr>
          <a:xfrm>
            <a:off x="3081020" y="1349375"/>
            <a:ext cx="5381625" cy="453390"/>
          </a:xfrm>
        </p:spPr>
        <p:txBody>
          <a:bodyPr>
            <a:normAutofit fontScale="25000" lnSpcReduction="20000"/>
          </a:bodyPr>
          <a:lstStyle/>
          <a:p>
            <a:pPr marL="0" indent="0" algn="ctr">
              <a:buNone/>
            </a:pPr>
            <a:r>
              <a:rPr lang="en-US" altLang="zh-CN">
                <a:solidFill>
                  <a:srgbClr val="0000FF"/>
                </a:solidFill>
                <a:latin typeface="+mn-ea"/>
                <a:ea typeface="+mn-ea"/>
              </a:rPr>
              <a:t>      </a:t>
            </a:r>
            <a:r>
              <a:rPr lang="en-US" altLang="zh-CN" sz="2855">
                <a:solidFill>
                  <a:srgbClr val="0000FF"/>
                </a:solidFill>
                <a:latin typeface="+mn-ea"/>
                <a:ea typeface="+mn-ea"/>
              </a:rPr>
              <a:t> </a:t>
            </a:r>
            <a:r>
              <a:rPr lang="en-US" altLang="zh-CN" sz="8000">
                <a:solidFill>
                  <a:srgbClr val="0000FF"/>
                </a:solidFill>
                <a:latin typeface="+mn-ea"/>
                <a:ea typeface="+mn-ea"/>
              </a:rPr>
              <a:t> </a:t>
            </a:r>
            <a:r>
              <a:rPr lang="zh-CN" altLang="en-US" sz="8000">
                <a:solidFill>
                  <a:srgbClr val="0000FF"/>
                </a:solidFill>
                <a:latin typeface="+mn-ea"/>
                <a:ea typeface="+mn-ea"/>
              </a:rPr>
              <a:t>单职工</a:t>
            </a:r>
            <a:r>
              <a:rPr lang="zh-CN" altLang="en-US" sz="6400">
                <a:solidFill>
                  <a:srgbClr val="0000FF"/>
                </a:solidFill>
                <a:latin typeface="+mn-ea"/>
                <a:ea typeface="+mn-ea"/>
              </a:rPr>
              <a:t>（父母一方为我校教职工）</a:t>
            </a:r>
          </a:p>
        </p:txBody>
      </p:sp>
      <p:sp>
        <p:nvSpPr>
          <p:cNvPr id="24" name="矩形 23"/>
          <p:cNvSpPr/>
          <p:nvPr>
            <p:custDataLst>
              <p:tags r:id="rId2"/>
            </p:custDataLst>
          </p:nvPr>
        </p:nvSpPr>
        <p:spPr>
          <a:xfrm>
            <a:off x="0" y="6663690"/>
            <a:ext cx="9362440"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25" name="Text Box 7"/>
          <p:cNvSpPr txBox="1">
            <a:spLocks noChangeArrowheads="1"/>
          </p:cNvSpPr>
          <p:nvPr>
            <p:custDataLst>
              <p:tags r:id="rId3"/>
            </p:custDataLst>
          </p:nvPr>
        </p:nvSpPr>
        <p:spPr bwMode="gray">
          <a:xfrm>
            <a:off x="8535843" y="6335669"/>
            <a:ext cx="3394365" cy="522326"/>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26" name="矩形 25"/>
          <p:cNvSpPr/>
          <p:nvPr>
            <p:custDataLst>
              <p:tags r:id="rId4"/>
            </p:custDataLst>
          </p:nvPr>
        </p:nvSpPr>
        <p:spPr>
          <a:xfrm flipV="1">
            <a:off x="11108690" y="6663690"/>
            <a:ext cx="1094740"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cxnSp>
        <p:nvCxnSpPr>
          <p:cNvPr id="16" name="直接连接符 15"/>
          <p:cNvCxnSpPr/>
          <p:nvPr>
            <p:custDataLst>
              <p:tags r:id="rId5"/>
            </p:custDataLst>
          </p:nvPr>
        </p:nvCxnSpPr>
        <p:spPr>
          <a:xfrm flipV="1">
            <a:off x="218786" y="980187"/>
            <a:ext cx="11754182" cy="11337"/>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pattFill prst="pct25">
          <a:fgClr>
            <a:schemeClr val="tx2"/>
          </a:fgClr>
          <a:bgClr>
            <a:schemeClr val="bg1"/>
          </a:bgClr>
        </a:pattFill>
        <a:effectLst/>
      </p:bgPr>
    </p:bg>
    <p:spTree>
      <p:nvGrpSpPr>
        <p:cNvPr id="1" name=""/>
        <p:cNvGrpSpPr/>
        <p:nvPr/>
      </p:nvGrpSpPr>
      <p:grpSpPr>
        <a:xfrm>
          <a:off x="0" y="0"/>
          <a:ext cx="0" cy="0"/>
          <a:chOff x="0" y="0"/>
          <a:chExt cx="0" cy="0"/>
        </a:xfrm>
      </p:grpSpPr>
      <p:pic>
        <p:nvPicPr>
          <p:cNvPr id="17" name="图片 16"/>
          <p:cNvPicPr>
            <a:picLocks noChangeAspect="1"/>
          </p:cNvPicPr>
          <p:nvPr>
            <p:custDataLst>
              <p:tags r:id="rId1"/>
            </p:custDataLst>
          </p:nvPr>
        </p:nvPicPr>
        <p:blipFill>
          <a:blip r:embed="rId7"/>
          <a:stretch>
            <a:fillRect/>
          </a:stretch>
        </p:blipFill>
        <p:spPr>
          <a:xfrm>
            <a:off x="561975" y="1386205"/>
            <a:ext cx="10970895" cy="4638675"/>
          </a:xfrm>
          <a:prstGeom prst="rect">
            <a:avLst/>
          </a:prstGeom>
        </p:spPr>
      </p:pic>
      <p:sp>
        <p:nvSpPr>
          <p:cNvPr id="22" name="文本占位符 4"/>
          <p:cNvSpPr>
            <a:spLocks noGrp="1"/>
          </p:cNvSpPr>
          <p:nvPr>
            <p:ph type="body" sz="quarter" idx="3"/>
          </p:nvPr>
        </p:nvSpPr>
        <p:spPr>
          <a:xfrm>
            <a:off x="4020185" y="1554480"/>
            <a:ext cx="3954780" cy="447040"/>
          </a:xfrm>
        </p:spPr>
        <p:txBody>
          <a:bodyPr>
            <a:normAutofit fontScale="92500"/>
          </a:bodyPr>
          <a:lstStyle/>
          <a:p>
            <a:pPr marL="0" indent="0" algn="ctr">
              <a:buNone/>
            </a:pPr>
            <a:r>
              <a:rPr lang="zh-CN" altLang="en-US" sz="2000">
                <a:solidFill>
                  <a:srgbClr val="0000FF"/>
                </a:solidFill>
                <a:latin typeface="+mn-ea"/>
                <a:ea typeface="+mn-ea"/>
              </a:rPr>
              <a:t>双职工</a:t>
            </a:r>
            <a:r>
              <a:rPr sz="1600">
                <a:solidFill>
                  <a:srgbClr val="0000FF"/>
                </a:solidFill>
                <a:latin typeface="+mn-ea"/>
                <a:ea typeface="+mn-ea"/>
                <a:sym typeface="+mn-ea"/>
              </a:rPr>
              <a:t>（父母双方均为我校教职工）</a:t>
            </a:r>
            <a:endParaRPr lang="zh-CN" altLang="en-US" sz="1600">
              <a:solidFill>
                <a:srgbClr val="0000FF"/>
              </a:solidFill>
              <a:latin typeface="+mn-ea"/>
              <a:ea typeface="+mn-ea"/>
              <a:sym typeface="+mn-ea"/>
            </a:endParaRPr>
          </a:p>
        </p:txBody>
      </p:sp>
      <p:sp>
        <p:nvSpPr>
          <p:cNvPr id="3" name="文本框 2"/>
          <p:cNvSpPr txBox="1"/>
          <p:nvPr/>
        </p:nvSpPr>
        <p:spPr>
          <a:xfrm>
            <a:off x="561975" y="1203325"/>
            <a:ext cx="10970895" cy="5050155"/>
          </a:xfrm>
          <a:prstGeom prst="rect">
            <a:avLst/>
          </a:prstGeom>
          <a:noFill/>
        </p:spPr>
        <p:txBody>
          <a:bodyPr wrap="square" rtlCol="0">
            <a:spAutoFit/>
          </a:bodyPr>
          <a:lstStyle/>
          <a:p>
            <a:pPr hangingPunct="0"/>
            <a:endParaRPr sz="1600" kern="100">
              <a:solidFill>
                <a:srgbClr val="0000FF"/>
              </a:solidFill>
              <a:effectLst/>
              <a:latin typeface="宋体" panose="02010600030101010101" pitchFamily="2" charset="-122"/>
              <a:ea typeface="宋体" panose="02010600030101010101" pitchFamily="2" charset="-122"/>
              <a:sym typeface="+mn-ea"/>
            </a:endParaRPr>
          </a:p>
          <a:p>
            <a:pPr hangingPunct="0"/>
            <a:endParaRPr sz="1600" kern="100">
              <a:solidFill>
                <a:srgbClr val="0000FF"/>
              </a:solidFill>
              <a:effectLst/>
              <a:latin typeface="宋体" panose="02010600030101010101" pitchFamily="2" charset="-122"/>
              <a:ea typeface="宋体" panose="02010600030101010101" pitchFamily="2" charset="-122"/>
              <a:sym typeface="+mn-ea"/>
            </a:endParaRPr>
          </a:p>
          <a:p>
            <a:pPr hangingPunct="0"/>
            <a:endParaRPr sz="1600" kern="100">
              <a:solidFill>
                <a:srgbClr val="0000FF"/>
              </a:solidFill>
              <a:effectLst/>
              <a:latin typeface="宋体" panose="02010600030101010101" pitchFamily="2" charset="-122"/>
              <a:ea typeface="宋体" panose="02010600030101010101" pitchFamily="2" charset="-122"/>
              <a:sym typeface="+mn-ea"/>
            </a:endParaRPr>
          </a:p>
          <a:p>
            <a:pPr hangingPunct="0">
              <a:lnSpc>
                <a:spcPct val="150000"/>
              </a:lnSpc>
            </a:pPr>
            <a:r>
              <a:rPr lang="en-US" sz="1600" kern="100">
                <a:solidFill>
                  <a:srgbClr val="0000FF"/>
                </a:solidFill>
                <a:effectLst/>
                <a:latin typeface="宋体" panose="02010600030101010101" pitchFamily="2" charset="-122"/>
                <a:ea typeface="宋体" panose="02010600030101010101" pitchFamily="2" charset="-122"/>
                <a:sym typeface="+mn-ea"/>
              </a:rPr>
              <a:t> </a:t>
            </a:r>
            <a:r>
              <a:rPr sz="1600" kern="100">
                <a:solidFill>
                  <a:srgbClr val="0000FF"/>
                </a:solidFill>
                <a:effectLst/>
                <a:latin typeface="宋体" panose="02010600030101010101" pitchFamily="2" charset="-122"/>
                <a:ea typeface="宋体" panose="02010600030101010101" pitchFamily="2" charset="-122"/>
                <a:sym typeface="+mn-ea"/>
              </a:rPr>
              <a:t> </a:t>
            </a:r>
            <a:r>
              <a:rPr lang="en-US" sz="1600" kern="100">
                <a:solidFill>
                  <a:srgbClr val="0000FF"/>
                </a:solidFill>
                <a:effectLst/>
                <a:latin typeface="宋体" panose="02010600030101010101" pitchFamily="2" charset="-122"/>
                <a:ea typeface="宋体" panose="02010600030101010101" pitchFamily="2" charset="-122"/>
                <a:sym typeface="+mn-ea"/>
              </a:rPr>
              <a:t> </a:t>
            </a:r>
            <a:r>
              <a:rPr kern="100">
                <a:solidFill>
                  <a:srgbClr val="0000FF"/>
                </a:solidFill>
                <a:effectLst/>
                <a:latin typeface="宋体" panose="02010600030101010101" pitchFamily="2" charset="-122"/>
                <a:ea typeface="宋体" panose="02010600030101010101" pitchFamily="2" charset="-122"/>
                <a:sym typeface="+mn-ea"/>
              </a:rPr>
              <a:t>*</a:t>
            </a:r>
            <a:r>
              <a:rPr lang="zh-CN" altLang="en-US" kern="100" spc="113">
                <a:solidFill>
                  <a:srgbClr val="0000FF"/>
                </a:solidFill>
                <a:effectLst/>
                <a:uFillTx/>
                <a:latin typeface="微软雅黑" panose="020B0503020204020204" pitchFamily="34" charset="-122"/>
                <a:ea typeface="微软雅黑" panose="020B0503020204020204" pitchFamily="34" charset="-122"/>
                <a:sym typeface="+mn-ea"/>
              </a:rPr>
              <a:t>自动参加我校统筹</a:t>
            </a:r>
          </a:p>
          <a:p>
            <a:pPr hangingPunct="0">
              <a:lnSpc>
                <a:spcPct val="150000"/>
              </a:lnSpc>
            </a:pPr>
            <a:r>
              <a:rPr lang="en-US" altLang="zh-CN" sz="1600" kern="100">
                <a:solidFill>
                  <a:srgbClr val="0000FF"/>
                </a:solidFill>
                <a:effectLst/>
                <a:sym typeface="+mn-ea"/>
              </a:rPr>
              <a:t>      1.</a:t>
            </a:r>
            <a:r>
              <a:rPr sz="1600" kern="100">
                <a:solidFill>
                  <a:srgbClr val="0000FF"/>
                </a:solidFill>
                <a:effectLst/>
                <a:sym typeface="+mn-ea"/>
              </a:rPr>
              <a:t>个人</a:t>
            </a:r>
            <a:r>
              <a:rPr lang="zh-CN" sz="1600" kern="100">
                <a:solidFill>
                  <a:srgbClr val="0000FF"/>
                </a:solidFill>
                <a:effectLst/>
                <a:sym typeface="+mn-ea"/>
              </a:rPr>
              <a:t>医疗费</a:t>
            </a:r>
            <a:r>
              <a:rPr sz="1600" kern="100">
                <a:solidFill>
                  <a:srgbClr val="0000FF"/>
                </a:solidFill>
                <a:effectLst/>
                <a:sym typeface="+mn-ea"/>
              </a:rPr>
              <a:t>账户余额</a:t>
            </a:r>
            <a:r>
              <a:rPr lang="en-US" altLang="zh-CN" sz="1600" kern="100">
                <a:solidFill>
                  <a:srgbClr val="0000FF"/>
                </a:solidFill>
                <a:effectLst/>
                <a:sym typeface="+mn-ea"/>
              </a:rPr>
              <a:t>420</a:t>
            </a:r>
            <a:r>
              <a:rPr sz="1600" kern="100">
                <a:solidFill>
                  <a:srgbClr val="0000FF"/>
                </a:solidFill>
                <a:effectLst/>
                <a:sym typeface="+mn-ea"/>
              </a:rPr>
              <a:t>元</a:t>
            </a:r>
            <a:r>
              <a:rPr sz="1600" kern="100">
                <a:effectLst/>
                <a:sym typeface="+mn-ea"/>
              </a:rPr>
              <a:t>（例如</a:t>
            </a:r>
            <a:r>
              <a:rPr lang="zh-CN" sz="1600" kern="100">
                <a:effectLst/>
                <a:sym typeface="+mn-ea"/>
              </a:rPr>
              <a:t>截止</a:t>
            </a:r>
            <a:r>
              <a:rPr lang="en-US" altLang="zh-CN" sz="1600" kern="100">
                <a:effectLst/>
                <a:sym typeface="+mn-ea"/>
              </a:rPr>
              <a:t>2020</a:t>
            </a:r>
            <a:r>
              <a:rPr sz="1600" kern="100">
                <a:effectLst/>
                <a:sym typeface="+mn-ea"/>
              </a:rPr>
              <a:t>年）</a:t>
            </a:r>
            <a:endParaRPr sz="1600" kern="100">
              <a:solidFill>
                <a:schemeClr val="dk1"/>
              </a:solidFill>
              <a:effectLst/>
              <a:sym typeface="+mn-ea"/>
            </a:endParaRPr>
          </a:p>
          <a:p>
            <a:pPr indent="-228600" algn="l" defTabSz="685800" hangingPunct="0">
              <a:lnSpc>
                <a:spcPct val="150000"/>
              </a:lnSpc>
              <a:spcBef>
                <a:spcPts val="0"/>
              </a:spcBef>
              <a:spcAft>
                <a:spcPts val="750"/>
              </a:spcAft>
              <a:buClrTx/>
              <a:buSzTx/>
              <a:buFont typeface="Arial" panose="020B0604020202020204" pitchFamily="34" charset="0"/>
            </a:pPr>
            <a:r>
              <a:rPr sz="1600" kern="100">
                <a:solidFill>
                  <a:schemeClr val="dk1"/>
                </a:solidFill>
                <a:effectLst/>
                <a:sym typeface="+mn-ea"/>
              </a:rPr>
              <a:t>  </a:t>
            </a:r>
            <a:r>
              <a:rPr lang="en-US" sz="1600" kern="100">
                <a:solidFill>
                  <a:srgbClr val="0000FF"/>
                </a:solidFill>
                <a:effectLst/>
                <a:sym typeface="+mn-ea"/>
              </a:rPr>
              <a:t>     </a:t>
            </a:r>
            <a:r>
              <a:rPr lang="zh-CN" altLang="en-US" sz="1600" kern="100">
                <a:solidFill>
                  <a:schemeClr val="accent1">
                    <a:lumMod val="75000"/>
                  </a:schemeClr>
                </a:solidFill>
                <a:effectLst/>
                <a:uFillTx/>
                <a:sym typeface="+mn-ea"/>
              </a:rPr>
              <a:t>独生子女报销</a:t>
            </a:r>
            <a:r>
              <a:rPr lang="zh-CN" altLang="en-US" sz="1600" kern="100">
                <a:solidFill>
                  <a:schemeClr val="dk1"/>
                </a:solidFill>
                <a:effectLst/>
                <a:uFillTx/>
                <a:sym typeface="+mn-ea"/>
              </a:rPr>
              <a:t>=420+（2000-420）x90%=1842元，</a:t>
            </a:r>
            <a:r>
              <a:rPr lang="zh-CN" sz="1600" kern="100">
                <a:solidFill>
                  <a:schemeClr val="tx1"/>
                </a:solidFill>
                <a:effectLst/>
                <a:sym typeface="+mn-ea"/>
              </a:rPr>
              <a:t>经审核后</a:t>
            </a:r>
            <a:r>
              <a:rPr sz="1600" kern="100">
                <a:solidFill>
                  <a:schemeClr val="tx1"/>
                </a:solidFill>
                <a:effectLst/>
                <a:sym typeface="+mn-ea"/>
              </a:rPr>
              <a:t>由学校报销</a:t>
            </a:r>
            <a:r>
              <a:rPr lang="zh-CN" sz="1600" kern="100">
                <a:solidFill>
                  <a:schemeClr val="tx1"/>
                </a:solidFill>
                <a:effectLst/>
                <a:sym typeface="+mn-ea"/>
              </a:rPr>
              <a:t>。</a:t>
            </a:r>
            <a:endParaRPr sz="1600" kern="100">
              <a:solidFill>
                <a:schemeClr val="dk1"/>
              </a:solidFill>
              <a:effectLst/>
              <a:latin typeface="+mn-lt"/>
              <a:ea typeface="+mn-ea"/>
              <a:sym typeface="+mn-ea"/>
            </a:endParaRPr>
          </a:p>
          <a:p>
            <a:pPr indent="-228600" algn="l" defTabSz="685800" hangingPunct="0">
              <a:lnSpc>
                <a:spcPct val="150000"/>
              </a:lnSpc>
              <a:spcBef>
                <a:spcPts val="0"/>
              </a:spcBef>
              <a:spcAft>
                <a:spcPts val="750"/>
              </a:spcAft>
              <a:buClrTx/>
              <a:buSzTx/>
              <a:buFont typeface="Arial" panose="020B0604020202020204" pitchFamily="34" charset="0"/>
            </a:pPr>
            <a:r>
              <a:rPr lang="zh-CN" altLang="en-US" sz="1600" kern="100" spc="113">
                <a:solidFill>
                  <a:schemeClr val="dk1"/>
                </a:solidFill>
                <a:effectLst/>
                <a:uFillTx/>
                <a:latin typeface="微软雅黑" panose="020B0503020204020204" pitchFamily="34" charset="-122"/>
                <a:ea typeface="微软雅黑" panose="020B0503020204020204" pitchFamily="34" charset="-122"/>
                <a:sym typeface="+mn-ea"/>
              </a:rPr>
              <a:t> </a:t>
            </a:r>
            <a:r>
              <a:rPr lang="zh-CN" altLang="en-US" sz="1600" kern="100">
                <a:solidFill>
                  <a:schemeClr val="dk1"/>
                </a:solidFill>
                <a:effectLst/>
                <a:uFillTx/>
                <a:sym typeface="+mn-ea"/>
              </a:rPr>
              <a:t> </a:t>
            </a:r>
            <a:r>
              <a:rPr lang="en-US" altLang="zh-CN" sz="1600" kern="100">
                <a:solidFill>
                  <a:schemeClr val="dk1"/>
                </a:solidFill>
                <a:effectLst/>
                <a:uFillTx/>
                <a:sym typeface="+mn-ea"/>
              </a:rPr>
              <a:t>    </a:t>
            </a:r>
            <a:r>
              <a:rPr lang="zh-CN" altLang="en-US" sz="1600" kern="100">
                <a:solidFill>
                  <a:schemeClr val="accent1">
                    <a:lumMod val="75000"/>
                  </a:schemeClr>
                </a:solidFill>
                <a:effectLst/>
                <a:uFillTx/>
                <a:sym typeface="+mn-ea"/>
              </a:rPr>
              <a:t>非独生子女报销</a:t>
            </a:r>
            <a:r>
              <a:rPr lang="zh-CN" altLang="en-US" sz="1600" kern="100">
                <a:solidFill>
                  <a:schemeClr val="dk1"/>
                </a:solidFill>
                <a:effectLst/>
                <a:uFillTx/>
                <a:sym typeface="+mn-ea"/>
              </a:rPr>
              <a:t>=420+（2000-420）x85% =1763元，</a:t>
            </a:r>
            <a:r>
              <a:rPr lang="zh-CN" sz="1600" kern="100">
                <a:solidFill>
                  <a:schemeClr val="tx1"/>
                </a:solidFill>
                <a:effectLst/>
                <a:sym typeface="+mn-ea"/>
              </a:rPr>
              <a:t>经审核后</a:t>
            </a:r>
            <a:r>
              <a:rPr sz="1600" kern="100">
                <a:solidFill>
                  <a:schemeClr val="tx1"/>
                </a:solidFill>
                <a:effectLst/>
                <a:sym typeface="+mn-ea"/>
              </a:rPr>
              <a:t>由学校报销</a:t>
            </a:r>
            <a:r>
              <a:rPr lang="zh-CN" sz="1600" kern="100">
                <a:solidFill>
                  <a:schemeClr val="tx1"/>
                </a:solidFill>
                <a:effectLst/>
                <a:sym typeface="+mn-ea"/>
              </a:rPr>
              <a:t>。</a:t>
            </a:r>
          </a:p>
          <a:p>
            <a:pPr indent="-228600" algn="l" defTabSz="685800" hangingPunct="0">
              <a:lnSpc>
                <a:spcPct val="150000"/>
              </a:lnSpc>
              <a:spcBef>
                <a:spcPts val="0"/>
              </a:spcBef>
              <a:spcAft>
                <a:spcPts val="750"/>
              </a:spcAft>
              <a:buClrTx/>
              <a:buSzTx/>
              <a:buFont typeface="Arial" panose="020B0604020202020204" pitchFamily="34" charset="0"/>
            </a:pPr>
            <a:r>
              <a:rPr lang="en-US" altLang="zh-CN" sz="1600" kern="100">
                <a:solidFill>
                  <a:srgbClr val="0000FF"/>
                </a:solidFill>
                <a:effectLst/>
                <a:sym typeface="+mn-ea"/>
              </a:rPr>
              <a:t>       </a:t>
            </a:r>
            <a:r>
              <a:rPr lang="zh-CN" altLang="en-US" sz="1600" kern="100">
                <a:solidFill>
                  <a:srgbClr val="0000FF"/>
                </a:solidFill>
                <a:effectLst/>
                <a:uFillTx/>
                <a:sym typeface="+mn-ea"/>
              </a:rPr>
              <a:t>2.个人医疗费账户余额大于420元</a:t>
            </a:r>
            <a:r>
              <a:rPr lang="zh-CN" altLang="en-US" sz="1600" kern="100">
                <a:solidFill>
                  <a:schemeClr val="dk1"/>
                </a:solidFill>
                <a:effectLst/>
                <a:uFillTx/>
                <a:sym typeface="+mn-ea"/>
              </a:rPr>
              <a:t>（例如2018年结余200元，2019年结余420元，2020年结余420元，共计1040元）</a:t>
            </a:r>
          </a:p>
          <a:p>
            <a:pPr indent="-228600" algn="l" defTabSz="685800" hangingPunct="0">
              <a:lnSpc>
                <a:spcPct val="150000"/>
              </a:lnSpc>
              <a:spcBef>
                <a:spcPts val="0"/>
              </a:spcBef>
              <a:spcAft>
                <a:spcPts val="750"/>
              </a:spcAft>
              <a:buClrTx/>
              <a:buSzTx/>
              <a:buFont typeface="Arial" panose="020B0604020202020204" pitchFamily="34" charset="0"/>
            </a:pPr>
            <a:r>
              <a:rPr lang="en-US" sz="1600" kern="100">
                <a:solidFill>
                  <a:schemeClr val="dk1"/>
                </a:solidFill>
                <a:effectLst/>
                <a:sym typeface="+mn-ea"/>
              </a:rPr>
              <a:t>       </a:t>
            </a:r>
            <a:r>
              <a:rPr lang="zh-CN" altLang="en-US" sz="1600" kern="100">
                <a:solidFill>
                  <a:schemeClr val="accent1">
                    <a:lumMod val="75000"/>
                  </a:schemeClr>
                </a:solidFill>
                <a:effectLst/>
                <a:uFillTx/>
                <a:sym typeface="+mn-ea"/>
              </a:rPr>
              <a:t>独生子女报销</a:t>
            </a:r>
            <a:r>
              <a:rPr lang="en-US" altLang="zh-CN" sz="1600" kern="100">
                <a:solidFill>
                  <a:srgbClr val="0000FF"/>
                </a:solidFill>
                <a:effectLst/>
                <a:uFillTx/>
                <a:sym typeface="+mn-ea"/>
              </a:rPr>
              <a:t>  </a:t>
            </a:r>
            <a:r>
              <a:rPr lang="zh-CN" altLang="en-US" sz="1600" kern="100">
                <a:effectLst/>
                <a:uFillTx/>
                <a:sym typeface="+mn-ea"/>
              </a:rPr>
              <a:t>此次符合《常州市医保药品目录和医疗服务项目》医药费共计2000元，其中经审核后1040元全额报销，剩余</a:t>
            </a:r>
            <a:r>
              <a:rPr lang="en-US" altLang="zh-CN" sz="1600" kern="100">
                <a:effectLst/>
                <a:uFillTx/>
                <a:sym typeface="+mn-ea"/>
              </a:rPr>
              <a:t>960</a:t>
            </a:r>
            <a:r>
              <a:rPr lang="zh-CN" altLang="en-US" sz="1600" kern="100">
                <a:effectLst/>
                <a:uFillTx/>
                <a:sym typeface="+mn-ea"/>
              </a:rPr>
              <a:t>元报销</a:t>
            </a:r>
            <a:r>
              <a:rPr lang="en-US" altLang="zh-CN" sz="1600" kern="100">
                <a:effectLst/>
                <a:uFillTx/>
                <a:sym typeface="+mn-ea"/>
              </a:rPr>
              <a:t>90%</a:t>
            </a:r>
            <a:r>
              <a:rPr lang="zh-CN" altLang="en-US" sz="1600" kern="100">
                <a:effectLst/>
                <a:uFillTx/>
                <a:sym typeface="+mn-ea"/>
              </a:rPr>
              <a:t>为</a:t>
            </a:r>
            <a:r>
              <a:rPr lang="en-US" altLang="zh-CN" sz="1600" kern="100">
                <a:effectLst/>
                <a:uFillTx/>
                <a:sym typeface="+mn-ea"/>
              </a:rPr>
              <a:t>864</a:t>
            </a:r>
            <a:r>
              <a:rPr lang="zh-CN" altLang="en-US" sz="1600" kern="100">
                <a:effectLst/>
                <a:uFillTx/>
                <a:sym typeface="+mn-ea"/>
              </a:rPr>
              <a:t>元。</a:t>
            </a:r>
          </a:p>
          <a:p>
            <a:pPr indent="-228600" algn="l" defTabSz="685800" hangingPunct="0">
              <a:lnSpc>
                <a:spcPct val="150000"/>
              </a:lnSpc>
              <a:spcBef>
                <a:spcPts val="0"/>
              </a:spcBef>
              <a:spcAft>
                <a:spcPts val="750"/>
              </a:spcAft>
              <a:buClrTx/>
              <a:buSzTx/>
              <a:buFont typeface="Arial" panose="020B0604020202020204" pitchFamily="34" charset="0"/>
            </a:pPr>
            <a:r>
              <a:rPr lang="zh-CN" altLang="en-US" sz="1600" kern="100" spc="113">
                <a:solidFill>
                  <a:schemeClr val="dk1"/>
                </a:solidFill>
                <a:effectLst/>
                <a:uFillTx/>
                <a:latin typeface="微软雅黑" panose="020B0503020204020204" pitchFamily="34" charset="-122"/>
                <a:ea typeface="微软雅黑" panose="020B0503020204020204" pitchFamily="34" charset="-122"/>
                <a:sym typeface="+mn-ea"/>
              </a:rPr>
              <a:t> </a:t>
            </a:r>
            <a:r>
              <a:rPr lang="zh-CN" altLang="en-US" sz="1600" kern="100">
                <a:solidFill>
                  <a:schemeClr val="accent1">
                    <a:lumMod val="75000"/>
                  </a:schemeClr>
                </a:solidFill>
                <a:effectLst/>
                <a:uFillTx/>
                <a:sym typeface="+mn-ea"/>
              </a:rPr>
              <a:t> </a:t>
            </a:r>
            <a:r>
              <a:rPr lang="en-US" altLang="zh-CN" sz="1600" kern="100">
                <a:solidFill>
                  <a:schemeClr val="accent1">
                    <a:lumMod val="75000"/>
                  </a:schemeClr>
                </a:solidFill>
                <a:effectLst/>
                <a:uFillTx/>
                <a:sym typeface="+mn-ea"/>
              </a:rPr>
              <a:t>     </a:t>
            </a:r>
            <a:r>
              <a:rPr lang="zh-CN" altLang="en-US" sz="1600" kern="100">
                <a:solidFill>
                  <a:schemeClr val="accent1">
                    <a:lumMod val="75000"/>
                  </a:schemeClr>
                </a:solidFill>
                <a:effectLst/>
                <a:uFillTx/>
                <a:sym typeface="+mn-ea"/>
              </a:rPr>
              <a:t>非独生子女报销</a:t>
            </a:r>
            <a:r>
              <a:rPr lang="en-US" altLang="zh-CN" sz="1600" kern="100">
                <a:solidFill>
                  <a:schemeClr val="accent1">
                    <a:lumMod val="75000"/>
                  </a:schemeClr>
                </a:solidFill>
                <a:effectLst/>
                <a:uFillTx/>
                <a:sym typeface="+mn-ea"/>
              </a:rPr>
              <a:t>  </a:t>
            </a:r>
            <a:r>
              <a:rPr lang="zh-CN" altLang="en-US" sz="1600" kern="100">
                <a:effectLst/>
                <a:uFillTx/>
                <a:sym typeface="+mn-ea"/>
              </a:rPr>
              <a:t>此次符合《常州市医保药品目录和医疗服务项目》医药费共计2000元，其中经审核后1040元全额报销，剩余</a:t>
            </a:r>
            <a:r>
              <a:rPr lang="en-US" altLang="zh-CN" sz="1600" kern="100">
                <a:effectLst/>
                <a:uFillTx/>
                <a:sym typeface="+mn-ea"/>
              </a:rPr>
              <a:t>960</a:t>
            </a:r>
            <a:r>
              <a:rPr lang="zh-CN" altLang="en-US" sz="1600" kern="100">
                <a:effectLst/>
                <a:uFillTx/>
                <a:sym typeface="+mn-ea"/>
              </a:rPr>
              <a:t>元报销</a:t>
            </a:r>
            <a:r>
              <a:rPr lang="en-US" altLang="zh-CN" sz="1600" kern="100">
                <a:effectLst/>
                <a:uFillTx/>
                <a:sym typeface="+mn-ea"/>
              </a:rPr>
              <a:t>85%</a:t>
            </a:r>
            <a:r>
              <a:rPr lang="zh-CN" altLang="en-US" sz="1600" kern="100">
                <a:effectLst/>
                <a:uFillTx/>
                <a:sym typeface="+mn-ea"/>
              </a:rPr>
              <a:t>为</a:t>
            </a:r>
            <a:r>
              <a:rPr lang="en-US" altLang="zh-CN" sz="1600" kern="100">
                <a:effectLst/>
                <a:uFillTx/>
                <a:sym typeface="+mn-ea"/>
              </a:rPr>
              <a:t>816</a:t>
            </a:r>
            <a:r>
              <a:rPr lang="zh-CN" altLang="en-US" sz="1600" kern="100">
                <a:effectLst/>
                <a:uFillTx/>
                <a:sym typeface="+mn-ea"/>
              </a:rPr>
              <a:t>元。</a:t>
            </a:r>
            <a:endParaRPr lang="zh-CN" altLang="en-US" sz="1600" kern="100">
              <a:solidFill>
                <a:schemeClr val="dk1"/>
              </a:solidFill>
              <a:effectLst/>
              <a:uFillTx/>
              <a:sym typeface="+mn-ea"/>
            </a:endParaRPr>
          </a:p>
          <a:p>
            <a:pPr indent="-228600" algn="l" defTabSz="685800" hangingPunct="0">
              <a:lnSpc>
                <a:spcPct val="150000"/>
              </a:lnSpc>
              <a:spcBef>
                <a:spcPts val="0"/>
              </a:spcBef>
              <a:spcAft>
                <a:spcPts val="750"/>
              </a:spcAft>
              <a:buClrTx/>
              <a:buSzTx/>
              <a:buFont typeface="Arial" panose="020B0604020202020204" pitchFamily="34" charset="0"/>
            </a:pPr>
            <a:endParaRPr lang="zh-CN" altLang="en-US" sz="1600" kern="100">
              <a:solidFill>
                <a:schemeClr val="tx1"/>
              </a:solidFill>
              <a:effectLst/>
              <a:sym typeface="+mn-ea"/>
            </a:endParaRPr>
          </a:p>
        </p:txBody>
      </p:sp>
      <p:sp>
        <p:nvSpPr>
          <p:cNvPr id="24" name="矩形 23"/>
          <p:cNvSpPr/>
          <p:nvPr>
            <p:custDataLst>
              <p:tags r:id="rId2"/>
            </p:custDataLst>
          </p:nvPr>
        </p:nvSpPr>
        <p:spPr>
          <a:xfrm>
            <a:off x="0" y="6663690"/>
            <a:ext cx="9326245"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25" name="Text Box 7"/>
          <p:cNvSpPr txBox="1">
            <a:spLocks noChangeArrowheads="1"/>
          </p:cNvSpPr>
          <p:nvPr>
            <p:custDataLst>
              <p:tags r:id="rId3"/>
            </p:custDataLst>
          </p:nvPr>
        </p:nvSpPr>
        <p:spPr bwMode="gray">
          <a:xfrm>
            <a:off x="8513618" y="6363609"/>
            <a:ext cx="3394365" cy="522326"/>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26" name="矩形 25"/>
          <p:cNvSpPr/>
          <p:nvPr>
            <p:custDataLst>
              <p:tags r:id="rId4"/>
            </p:custDataLst>
          </p:nvPr>
        </p:nvSpPr>
        <p:spPr>
          <a:xfrm flipV="1">
            <a:off x="11082020" y="6663690"/>
            <a:ext cx="1109980"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5" name="标题 1"/>
          <p:cNvSpPr>
            <a:spLocks noGrp="1"/>
          </p:cNvSpPr>
          <p:nvPr/>
        </p:nvSpPr>
        <p:spPr>
          <a:xfrm>
            <a:off x="918511" y="368150"/>
            <a:ext cx="10854251" cy="441964"/>
          </a:xfrm>
          <a:prstGeom prst="rect">
            <a:avLst/>
          </a:prstGeom>
        </p:spPr>
        <p:txBody>
          <a:bodyPr vert="horz" lIns="101600" tIns="38100" rIns="76200" bIns="38100" rtlCol="0" anchor="t" anchorCtr="0">
            <a:noAutofit/>
          </a:bodyPr>
          <a:lstStyle>
            <a:lvl1pPr marL="0" marR="0" lvl="0" algn="l" defTabSz="685800" rtl="0" eaLnBrk="1" fontAlgn="auto" latinLnBrk="0" hangingPunct="1">
              <a:lnSpc>
                <a:spcPct val="100000"/>
              </a:lnSpc>
              <a:spcBef>
                <a:spcPct val="0"/>
              </a:spcBef>
              <a:buNone/>
              <a:defRPr kumimoji="0" lang="zh-CN" altLang="en-US" sz="2400" b="1"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r>
              <a:rPr sz="2800" b="0" smtClean="0">
                <a:solidFill>
                  <a:schemeClr val="tx1"/>
                </a:solidFill>
                <a:latin typeface="+mn-ea"/>
                <a:ea typeface="+mn-ea"/>
                <a:sym typeface="+mn-ea"/>
              </a:rPr>
              <a:t>门诊医疗费</a:t>
            </a:r>
            <a:r>
              <a:rPr lang="zh-CN" altLang="en-US" sz="2800" b="0" smtClean="0">
                <a:solidFill>
                  <a:schemeClr val="tx1"/>
                </a:solidFill>
                <a:latin typeface="+mn-ea"/>
                <a:ea typeface="+mn-ea"/>
              </a:rPr>
              <a:t>报销案例</a:t>
            </a:r>
          </a:p>
        </p:txBody>
      </p:sp>
      <p:cxnSp>
        <p:nvCxnSpPr>
          <p:cNvPr id="16" name="直接连接符 15"/>
          <p:cNvCxnSpPr/>
          <p:nvPr>
            <p:custDataLst>
              <p:tags r:id="rId5"/>
            </p:custDataLst>
          </p:nvPr>
        </p:nvCxnSpPr>
        <p:spPr>
          <a:xfrm flipV="1">
            <a:off x="218786" y="1001142"/>
            <a:ext cx="11754182" cy="11337"/>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pattFill prst="pct25">
          <a:fgClr>
            <a:schemeClr val="tx2"/>
          </a:fgClr>
          <a:bgClr>
            <a:schemeClr val="bg1"/>
          </a:bgClr>
        </a:pattFill>
        <a:effectLst/>
      </p:bgPr>
    </p:bg>
    <p:spTree>
      <p:nvGrpSpPr>
        <p:cNvPr id="1" name=""/>
        <p:cNvGrpSpPr/>
        <p:nvPr/>
      </p:nvGrpSpPr>
      <p:grpSpPr>
        <a:xfrm>
          <a:off x="0" y="0"/>
          <a:ext cx="0" cy="0"/>
          <a:chOff x="0" y="0"/>
          <a:chExt cx="0" cy="0"/>
        </a:xfrm>
      </p:grpSpPr>
      <p:sp>
        <p:nvSpPr>
          <p:cNvPr id="7" name="标题 6"/>
          <p:cNvSpPr>
            <a:spLocks noGrp="1"/>
          </p:cNvSpPr>
          <p:nvPr>
            <p:ph type="title"/>
          </p:nvPr>
        </p:nvSpPr>
        <p:spPr>
          <a:xfrm>
            <a:off x="4582795" y="3277235"/>
            <a:ext cx="5454015" cy="2026920"/>
          </a:xfrm>
        </p:spPr>
        <p:txBody>
          <a:bodyPr>
            <a:normAutofit fontScale="90000"/>
          </a:bodyPr>
          <a:lstStyle/>
          <a:p>
            <a:r>
              <a:rPr lang="zh-CN" altLang="en-US" sz="4000" b="0" spc="0" smtClean="0">
                <a:solidFill>
                  <a:schemeClr val="tx1"/>
                </a:solidFill>
                <a:latin typeface="+mn-ea"/>
                <a:ea typeface="+mn-ea"/>
              </a:rPr>
              <a:t>         </a:t>
            </a:r>
            <a:r>
              <a:rPr lang="en-US" altLang="zh-CN" sz="4000" b="0" spc="0" smtClean="0">
                <a:solidFill>
                  <a:schemeClr val="tx1"/>
                </a:solidFill>
                <a:latin typeface="+mn-ea"/>
                <a:ea typeface="+mn-ea"/>
              </a:rPr>
              <a:t/>
            </a:r>
            <a:br>
              <a:rPr lang="en-US" altLang="zh-CN" sz="4000" b="0" spc="0" smtClean="0">
                <a:solidFill>
                  <a:schemeClr val="tx1"/>
                </a:solidFill>
                <a:latin typeface="+mn-ea"/>
                <a:ea typeface="+mn-ea"/>
              </a:rPr>
            </a:br>
            <a:r>
              <a:rPr lang="en-US" altLang="zh-CN" sz="4000" b="0" spc="0">
                <a:solidFill>
                  <a:schemeClr val="tx1"/>
                </a:solidFill>
                <a:latin typeface="+mn-ea"/>
                <a:ea typeface="+mn-ea"/>
              </a:rPr>
              <a:t> </a:t>
            </a:r>
            <a:r>
              <a:rPr lang="en-US" altLang="zh-CN" sz="4000" b="0" spc="0" smtClean="0">
                <a:solidFill>
                  <a:schemeClr val="tx1"/>
                </a:solidFill>
                <a:latin typeface="+mn-ea"/>
                <a:ea typeface="+mn-ea"/>
              </a:rPr>
              <a:t>            </a:t>
            </a:r>
            <a:r>
              <a:rPr lang="zh-CN" altLang="en-US" sz="4000" b="0" spc="0" smtClean="0">
                <a:solidFill>
                  <a:schemeClr val="tx1"/>
                </a:solidFill>
                <a:latin typeface="+mn-ea"/>
                <a:ea typeface="+mn-ea"/>
              </a:rPr>
              <a:t>谢谢！</a:t>
            </a:r>
            <a:br>
              <a:rPr lang="zh-CN" altLang="en-US" sz="4000" b="0" spc="0" smtClean="0">
                <a:solidFill>
                  <a:schemeClr val="tx1"/>
                </a:solidFill>
                <a:latin typeface="+mn-ea"/>
                <a:ea typeface="+mn-ea"/>
              </a:rPr>
            </a:br>
            <a:r>
              <a:rPr lang="en-US" altLang="zh-CN" sz="4000" b="0" spc="0" smtClean="0">
                <a:solidFill>
                  <a:srgbClr val="0000FF"/>
                </a:solidFill>
                <a:latin typeface="+mn-ea"/>
                <a:ea typeface="+mn-ea"/>
              </a:rPr>
              <a:t>      </a:t>
            </a:r>
            <a:r>
              <a:rPr lang="en-US" altLang="zh-CN" sz="4000" b="0" spc="0" smtClean="0">
                <a:solidFill>
                  <a:schemeClr val="tx1"/>
                </a:solidFill>
                <a:latin typeface="+mn-ea"/>
                <a:ea typeface="+mn-ea"/>
              </a:rPr>
              <a:t> </a:t>
            </a:r>
            <a:r>
              <a:rPr lang="zh-CN" altLang="en-US" sz="2000" b="0" spc="0" smtClean="0">
                <a:solidFill>
                  <a:schemeClr val="tx1"/>
                </a:solidFill>
                <a:latin typeface="+mn-ea"/>
                <a:ea typeface="+mn-ea"/>
              </a:rPr>
              <a:t>如有疑问，请咨询保健站。</a:t>
            </a:r>
            <a:br>
              <a:rPr lang="zh-CN" altLang="en-US" sz="2000" b="0" spc="0" smtClean="0">
                <a:solidFill>
                  <a:schemeClr val="tx1"/>
                </a:solidFill>
                <a:latin typeface="+mn-ea"/>
                <a:ea typeface="+mn-ea"/>
              </a:rPr>
            </a:br>
            <a:r>
              <a:rPr lang="zh-CN" altLang="en-US" sz="2000" b="0" spc="0" smtClean="0">
                <a:solidFill>
                  <a:srgbClr val="0000FF"/>
                </a:solidFill>
                <a:latin typeface="+mn-ea"/>
                <a:ea typeface="+mn-ea"/>
              </a:rPr>
              <a:t/>
            </a:r>
            <a:br>
              <a:rPr lang="zh-CN" altLang="en-US" sz="2000" b="0" spc="0" smtClean="0">
                <a:solidFill>
                  <a:srgbClr val="0000FF"/>
                </a:solidFill>
                <a:latin typeface="+mn-ea"/>
                <a:ea typeface="+mn-ea"/>
              </a:rPr>
            </a:br>
            <a:r>
              <a:rPr lang="zh-CN" altLang="en-US" sz="2000" b="0" spc="0" smtClean="0">
                <a:solidFill>
                  <a:srgbClr val="0000FF"/>
                </a:solidFill>
                <a:latin typeface="+mn-ea"/>
                <a:ea typeface="+mn-ea"/>
              </a:rPr>
              <a:t> </a:t>
            </a:r>
            <a:r>
              <a:rPr lang="en-US" altLang="zh-CN" sz="2000" b="0" spc="0" smtClean="0">
                <a:solidFill>
                  <a:srgbClr val="0000FF"/>
                </a:solidFill>
                <a:latin typeface="+mn-ea"/>
                <a:ea typeface="+mn-ea"/>
              </a:rPr>
              <a:t>                      </a:t>
            </a:r>
            <a:r>
              <a:rPr lang="zh-CN" altLang="en-US" sz="2000" b="0" spc="0" smtClean="0">
                <a:solidFill>
                  <a:schemeClr val="tx1"/>
                </a:solidFill>
                <a:latin typeface="+mn-ea"/>
                <a:ea typeface="+mn-ea"/>
              </a:rPr>
              <a:t>电话：</a:t>
            </a:r>
            <a:r>
              <a:rPr lang="en-US" altLang="zh-CN" sz="2000" b="0" spc="0" smtClean="0">
                <a:solidFill>
                  <a:schemeClr val="tx1"/>
                </a:solidFill>
                <a:latin typeface="+mn-ea"/>
                <a:ea typeface="+mn-ea"/>
              </a:rPr>
              <a:t>86336597</a:t>
            </a:r>
            <a:br>
              <a:rPr lang="en-US" altLang="zh-CN" sz="2000" b="0" spc="0" smtClean="0">
                <a:solidFill>
                  <a:schemeClr val="tx1"/>
                </a:solidFill>
                <a:latin typeface="+mn-ea"/>
                <a:ea typeface="+mn-ea"/>
              </a:rPr>
            </a:br>
            <a:r>
              <a:rPr lang="en-US" altLang="zh-CN" b="0" spc="0" smtClean="0">
                <a:solidFill>
                  <a:schemeClr val="tx1"/>
                </a:solidFill>
              </a:rPr>
              <a:t/>
            </a:r>
            <a:br>
              <a:rPr lang="en-US" altLang="zh-CN" b="0" spc="0" smtClean="0">
                <a:solidFill>
                  <a:schemeClr val="tx1"/>
                </a:solidFill>
              </a:rPr>
            </a:br>
            <a:endParaRPr lang="zh-CN" altLang="en-US" b="0" spc="0">
              <a:solidFill>
                <a:schemeClr val="tx1"/>
              </a:solidFill>
            </a:endParaRPr>
          </a:p>
        </p:txBody>
      </p:sp>
      <p:pic>
        <p:nvPicPr>
          <p:cNvPr id="2" name="图片 1" descr="src=http___bpic.588ku.com_element_origin_min_pic_17_05_27_949e164f8b1acdb793d27973abbaa208.jpg&amp;refer=http___bpic.588ku"/>
          <p:cNvPicPr>
            <a:picLocks noChangeAspect="1"/>
          </p:cNvPicPr>
          <p:nvPr>
            <p:custDataLst>
              <p:tags r:id="rId1"/>
            </p:custDataLst>
          </p:nvPr>
        </p:nvPicPr>
        <p:blipFill>
          <a:blip r:embed="rId3"/>
          <a:stretch>
            <a:fillRect/>
          </a:stretch>
        </p:blipFill>
        <p:spPr>
          <a:xfrm>
            <a:off x="5638165" y="3822065"/>
            <a:ext cx="537210" cy="4324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a:off x="1718996" y="1972018"/>
            <a:ext cx="3818294" cy="2846133"/>
            <a:chOff x="1233467" y="1572532"/>
            <a:chExt cx="2863870" cy="2231248"/>
          </a:xfrm>
        </p:grpSpPr>
        <p:sp>
          <p:nvSpPr>
            <p:cNvPr id="13" name="Freeform 6"/>
            <p:cNvSpPr/>
            <p:nvPr userDrawn="1">
              <p:custDataLst>
                <p:tags r:id="rId17"/>
              </p:custDataLst>
            </p:nvPr>
          </p:nvSpPr>
          <p:spPr bwMode="auto">
            <a:xfrm>
              <a:off x="1443454" y="1782823"/>
              <a:ext cx="2653883" cy="2020957"/>
            </a:xfrm>
            <a:prstGeom prst="rect">
              <a:avLst/>
            </a:prstGeom>
            <a:solidFill>
              <a:schemeClr val="accent1">
                <a:lumMod val="20000"/>
                <a:lumOff val="80000"/>
                <a:alpha val="41000"/>
              </a:schemeClr>
            </a:solidFill>
            <a:ln w="0">
              <a:no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757070"/>
                </a:solidFill>
                <a:effectLst/>
                <a:uLnTx/>
                <a:uFillTx/>
                <a:latin typeface="等线" panose="02010600030101010101" charset="-122"/>
                <a:ea typeface="等线" panose="02010600030101010101" charset="-122"/>
                <a:cs typeface="+mn-cs"/>
              </a:endParaRPr>
            </a:p>
          </p:txBody>
        </p:sp>
        <p:sp>
          <p:nvSpPr>
            <p:cNvPr id="14" name="Freeform 11"/>
            <p:cNvSpPr/>
            <p:nvPr userDrawn="1">
              <p:custDataLst>
                <p:tags r:id="rId18"/>
              </p:custDataLst>
            </p:nvPr>
          </p:nvSpPr>
          <p:spPr bwMode="auto">
            <a:xfrm>
              <a:off x="1233467" y="1572532"/>
              <a:ext cx="2653883" cy="2020957"/>
            </a:xfrm>
            <a:prstGeom prst="rect">
              <a:avLst/>
            </a:prstGeom>
            <a:noFill/>
            <a:ln w="19050">
              <a:solidFill>
                <a:schemeClr val="accent1"/>
              </a:solidFill>
              <a:prstDash val="solid"/>
              <a:round/>
            </a:ln>
          </p:spPr>
          <p:txBody>
            <a:bodyPr vert="horz" wrap="square" lIns="121905" tIns="60952" rIns="121905" bIns="60952"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dirty="0">
                <a:ln>
                  <a:noFill/>
                </a:ln>
                <a:solidFill>
                  <a:srgbClr val="757070"/>
                </a:solidFill>
                <a:effectLst/>
                <a:uLnTx/>
                <a:uFillTx/>
                <a:latin typeface="等线" panose="02010600030101010101" charset="-122"/>
                <a:ea typeface="等线" panose="02010600030101010101" charset="-122"/>
                <a:cs typeface="+mn-cs"/>
              </a:endParaRPr>
            </a:p>
          </p:txBody>
        </p:sp>
      </p:grpSp>
      <p:sp>
        <p:nvSpPr>
          <p:cNvPr id="21" name="文本框 20"/>
          <p:cNvSpPr txBox="1"/>
          <p:nvPr>
            <p:custDataLst>
              <p:tags r:id="rId3"/>
            </p:custDataLst>
          </p:nvPr>
        </p:nvSpPr>
        <p:spPr>
          <a:xfrm>
            <a:off x="2043043" y="2491045"/>
            <a:ext cx="2697340" cy="768311"/>
          </a:xfrm>
          <a:prstGeom prst="rect">
            <a:avLst/>
          </a:prstGeom>
          <a:noFill/>
        </p:spPr>
        <p:txBody>
          <a:bodyPr wrap="none" rtlCol="0">
            <a:normAutofit/>
          </a:bodyPr>
          <a:lstStyle/>
          <a:p>
            <a:pPr algn="ctr"/>
            <a:r>
              <a:rPr lang="zh-CN" altLang="en-US" sz="4400" b="1" spc="280" noProof="0" dirty="0">
                <a:ln>
                  <a:noFill/>
                </a:ln>
                <a:solidFill>
                  <a:schemeClr val="accent1"/>
                </a:solidFill>
                <a:effectLst/>
                <a:uLnTx/>
                <a:uFillTx/>
                <a:latin typeface="Arial" panose="020B0604020202020204" pitchFamily="34" charset="0"/>
                <a:ea typeface="汉仪旗黑-85S" panose="00020600040101010101" pitchFamily="18" charset="-122"/>
                <a:cs typeface="微软雅黑" panose="020B0503020204020204" pitchFamily="34" charset="-122"/>
                <a:sym typeface="+mn-lt"/>
              </a:rPr>
              <a:t>目录</a:t>
            </a:r>
          </a:p>
        </p:txBody>
      </p:sp>
      <p:sp>
        <p:nvSpPr>
          <p:cNvPr id="22" name="文本框 21"/>
          <p:cNvSpPr txBox="1"/>
          <p:nvPr>
            <p:custDataLst>
              <p:tags r:id="rId4"/>
            </p:custDataLst>
          </p:nvPr>
        </p:nvSpPr>
        <p:spPr>
          <a:xfrm>
            <a:off x="2091925" y="3445443"/>
            <a:ext cx="2929890" cy="645160"/>
          </a:xfrm>
          <a:prstGeom prst="rect">
            <a:avLst/>
          </a:prstGeom>
          <a:noFill/>
        </p:spPr>
        <p:txBody>
          <a:bodyPr wrap="square" rtlCol="0">
            <a:normAutofit/>
          </a:bodyPr>
          <a:lstStyle/>
          <a:p>
            <a:pPr algn="l"/>
            <a:r>
              <a:rPr lang="en-US" altLang="zh-CN" sz="3600" b="1" cap="all" noProof="0" dirty="0">
                <a:ln>
                  <a:noFill/>
                </a:ln>
                <a:solidFill>
                  <a:schemeClr val="accent1"/>
                </a:solidFill>
                <a:effectLst/>
                <a:uLnTx/>
                <a:uFillTx/>
                <a:latin typeface="Arial" panose="020B0604020202020204" pitchFamily="34" charset="0"/>
                <a:ea typeface="微软雅黑" panose="020B0503020204020204" pitchFamily="34" charset="-122"/>
                <a:cs typeface="微软雅黑" panose="020B0503020204020204" pitchFamily="34" charset="-122"/>
                <a:sym typeface="+mn-lt"/>
              </a:rPr>
              <a:t>contents</a:t>
            </a:r>
          </a:p>
        </p:txBody>
      </p:sp>
      <p:sp>
        <p:nvSpPr>
          <p:cNvPr id="15" name="矩形 14"/>
          <p:cNvSpPr/>
          <p:nvPr>
            <p:custDataLst>
              <p:tags r:id="rId5"/>
            </p:custDataLst>
          </p:nvPr>
        </p:nvSpPr>
        <p:spPr>
          <a:xfrm>
            <a:off x="7156261" y="2508840"/>
            <a:ext cx="3619724" cy="580967"/>
          </a:xfrm>
          <a:prstGeom prst="rect">
            <a:avLst/>
          </a:prstGeom>
          <a:effectLst/>
        </p:spPr>
        <p:txBody>
          <a:bodyPr wrap="square" anchor="ctr" anchorCtr="0">
            <a:normAutofit/>
          </a:bodyPr>
          <a:lstStyle/>
          <a:p>
            <a:pPr lvl="0" defTabSz="914400"/>
            <a:r>
              <a:rPr lang="zh-CN" altLang="en-US" sz="2135">
                <a:solidFill>
                  <a:schemeClr val="tx1"/>
                </a:solidFill>
                <a:latin typeface="Arial" panose="020B0604020202020204" pitchFamily="34" charset="0"/>
                <a:ea typeface="微软雅黑" panose="020B0503020204020204" pitchFamily="34" charset="-122"/>
                <a:sym typeface="+mn-ea"/>
              </a:rPr>
              <a:t>修</a:t>
            </a:r>
            <a:r>
              <a:rPr lang="zh-CN" altLang="en-US" sz="2135" smtClean="0">
                <a:solidFill>
                  <a:schemeClr val="tx1"/>
                </a:solidFill>
                <a:latin typeface="Arial" panose="020B0604020202020204" pitchFamily="34" charset="0"/>
                <a:ea typeface="微软雅黑" panose="020B0503020204020204" pitchFamily="34" charset="-122"/>
                <a:sym typeface="+mn-ea"/>
              </a:rPr>
              <a:t>订背景及依据</a:t>
            </a:r>
            <a:endParaRPr lang="zh-CN" altLang="en-US" sz="2135" dirty="0" smtClean="0">
              <a:solidFill>
                <a:schemeClr val="tx1"/>
              </a:solidFill>
              <a:latin typeface="Arial" panose="020B0604020202020204" pitchFamily="34" charset="0"/>
              <a:ea typeface="微软雅黑" panose="020B0503020204020204" pitchFamily="34" charset="-122"/>
              <a:sym typeface="+mn-ea"/>
            </a:endParaRPr>
          </a:p>
        </p:txBody>
      </p:sp>
      <p:sp>
        <p:nvSpPr>
          <p:cNvPr id="16" name="圆角矩形 55"/>
          <p:cNvSpPr/>
          <p:nvPr>
            <p:custDataLst>
              <p:tags r:id="rId6"/>
            </p:custDataLst>
          </p:nvPr>
        </p:nvSpPr>
        <p:spPr bwMode="auto">
          <a:xfrm>
            <a:off x="6360847" y="2556393"/>
            <a:ext cx="589814" cy="485862"/>
          </a:xfrm>
          <a:prstGeom prst="roundRect">
            <a:avLst/>
          </a:prstGeom>
          <a:solidFill>
            <a:schemeClr val="accent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2135" b="1" i="0" noProof="0" dirty="0">
                <a:ln>
                  <a:noFill/>
                </a:ln>
                <a:solidFill>
                  <a:schemeClr val="bg1"/>
                </a:solidFill>
                <a:effectLst/>
                <a:uLnTx/>
                <a:uFillTx/>
                <a:latin typeface="Arial" panose="020B0604020202020204" pitchFamily="34" charset="0"/>
                <a:ea typeface="微软雅黑" panose="020B0503020204020204" pitchFamily="34" charset="-122"/>
                <a:cs typeface="+mn-ea"/>
                <a:sym typeface="+mn-lt"/>
              </a:rPr>
              <a:t>2</a:t>
            </a:r>
          </a:p>
        </p:txBody>
      </p:sp>
      <p:sp>
        <p:nvSpPr>
          <p:cNvPr id="17" name="矩形 16"/>
          <p:cNvSpPr/>
          <p:nvPr>
            <p:custDataLst>
              <p:tags r:id="rId7"/>
            </p:custDataLst>
          </p:nvPr>
        </p:nvSpPr>
        <p:spPr>
          <a:xfrm>
            <a:off x="7156261" y="4336548"/>
            <a:ext cx="3619724" cy="580967"/>
          </a:xfrm>
          <a:prstGeom prst="rect">
            <a:avLst/>
          </a:prstGeom>
          <a:effectLst/>
        </p:spPr>
        <p:txBody>
          <a:bodyPr wrap="square" anchor="ctr" anchorCtr="0">
            <a:normAutofit/>
          </a:bodyPr>
          <a:lstStyle/>
          <a:p>
            <a:pPr lvl="0" defTabSz="914400"/>
            <a:r>
              <a:rPr lang="zh-CN" altLang="en-US" sz="2135" smtClean="0">
                <a:solidFill>
                  <a:schemeClr val="tx1"/>
                </a:solidFill>
                <a:latin typeface="Arial" panose="020B0604020202020204" pitchFamily="34" charset="0"/>
                <a:ea typeface="微软雅黑" panose="020B0503020204020204" pitchFamily="34" charset="-122"/>
                <a:sym typeface="+mn-ea"/>
              </a:rPr>
              <a:t>报销案例</a:t>
            </a:r>
            <a:endParaRPr lang="zh-CN" altLang="en-US" sz="2135" dirty="0" smtClean="0">
              <a:solidFill>
                <a:schemeClr val="tx1"/>
              </a:solidFill>
              <a:latin typeface="Arial" panose="020B0604020202020204" pitchFamily="34" charset="0"/>
              <a:ea typeface="微软雅黑" panose="020B0503020204020204" pitchFamily="34" charset="-122"/>
              <a:sym typeface="+mn-ea"/>
            </a:endParaRPr>
          </a:p>
        </p:txBody>
      </p:sp>
      <p:sp>
        <p:nvSpPr>
          <p:cNvPr id="18" name="圆角矩形 74"/>
          <p:cNvSpPr/>
          <p:nvPr>
            <p:custDataLst>
              <p:tags r:id="rId8"/>
            </p:custDataLst>
          </p:nvPr>
        </p:nvSpPr>
        <p:spPr bwMode="auto">
          <a:xfrm>
            <a:off x="6360847" y="3477890"/>
            <a:ext cx="589814" cy="485862"/>
          </a:xfrm>
          <a:prstGeom prst="roundRect">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2135" b="1" i="0" noProof="0" dirty="0">
                <a:ln>
                  <a:noFill/>
                </a:ln>
                <a:solidFill>
                  <a:schemeClr val="bg1"/>
                </a:solidFill>
                <a:effectLst/>
                <a:uLnTx/>
                <a:uFillTx/>
                <a:latin typeface="Arial" panose="020B0604020202020204" pitchFamily="34" charset="0"/>
                <a:ea typeface="微软雅黑" panose="020B0503020204020204" pitchFamily="34" charset="-122"/>
                <a:cs typeface="+mn-ea"/>
                <a:sym typeface="+mn-lt"/>
              </a:rPr>
              <a:t>3</a:t>
            </a:r>
          </a:p>
        </p:txBody>
      </p:sp>
      <p:sp>
        <p:nvSpPr>
          <p:cNvPr id="23" name="矩形 22"/>
          <p:cNvSpPr/>
          <p:nvPr>
            <p:custDataLst>
              <p:tags r:id="rId9"/>
            </p:custDataLst>
          </p:nvPr>
        </p:nvSpPr>
        <p:spPr>
          <a:xfrm>
            <a:off x="7156261" y="1569302"/>
            <a:ext cx="3619724" cy="580967"/>
          </a:xfrm>
          <a:prstGeom prst="rect">
            <a:avLst/>
          </a:prstGeom>
          <a:effectLst/>
        </p:spPr>
        <p:txBody>
          <a:bodyPr wrap="square" anchor="ctr" anchorCtr="0">
            <a:normAutofit/>
          </a:bodyPr>
          <a:lstStyle/>
          <a:p>
            <a:pPr lvl="0" defTabSz="914400"/>
            <a:r>
              <a:rPr lang="zh-CN" altLang="en-US" sz="2135" smtClean="0">
                <a:solidFill>
                  <a:schemeClr val="tx1"/>
                </a:solidFill>
                <a:latin typeface="Arial" panose="020B0604020202020204" pitchFamily="34" charset="0"/>
                <a:ea typeface="微软雅黑" panose="020B0503020204020204" pitchFamily="34" charset="-122"/>
                <a:cs typeface="+mn-ea"/>
                <a:sym typeface="Arial" panose="020B0604020202020204" pitchFamily="34" charset="0"/>
              </a:rPr>
              <a:t>学校发文</a:t>
            </a:r>
            <a:endParaRPr lang="zh-CN" altLang="en-US" sz="2135" dirty="0" smtClean="0">
              <a:solidFill>
                <a:schemeClr val="tx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圆角矩形 8"/>
          <p:cNvSpPr/>
          <p:nvPr>
            <p:custDataLst>
              <p:tags r:id="rId10"/>
            </p:custDataLst>
          </p:nvPr>
        </p:nvSpPr>
        <p:spPr bwMode="auto">
          <a:xfrm>
            <a:off x="6360847" y="1610916"/>
            <a:ext cx="589814" cy="485862"/>
          </a:xfrm>
          <a:prstGeom prst="roundRect">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2135" b="1" i="0" noProof="0" dirty="0">
                <a:ln>
                  <a:noFill/>
                </a:ln>
                <a:solidFill>
                  <a:schemeClr val="bg1"/>
                </a:solidFill>
                <a:effectLst/>
                <a:uLnTx/>
                <a:uFillTx/>
                <a:latin typeface="Arial" panose="020B0604020202020204" pitchFamily="34" charset="0"/>
                <a:ea typeface="微软雅黑" panose="020B0503020204020204" pitchFamily="34" charset="-122"/>
                <a:cs typeface="+mn-ea"/>
                <a:sym typeface="+mn-lt"/>
              </a:rPr>
              <a:t>1</a:t>
            </a:r>
          </a:p>
        </p:txBody>
      </p:sp>
      <p:sp>
        <p:nvSpPr>
          <p:cNvPr id="25" name="圆角矩形 100"/>
          <p:cNvSpPr/>
          <p:nvPr>
            <p:custDataLst>
              <p:tags r:id="rId11"/>
            </p:custDataLst>
          </p:nvPr>
        </p:nvSpPr>
        <p:spPr bwMode="auto">
          <a:xfrm>
            <a:off x="6360847" y="4399387"/>
            <a:ext cx="589814" cy="485862"/>
          </a:xfrm>
          <a:prstGeom prst="roundRect">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marL="0" marR="0" lvl="0" indent="0" algn="ctr" defTabSz="914400" rtl="0" eaLnBrk="1" fontAlgn="auto" latinLnBrk="0" hangingPunct="1">
              <a:lnSpc>
                <a:spcPct val="100000"/>
              </a:lnSpc>
              <a:spcBef>
                <a:spcPts val="0"/>
              </a:spcBef>
              <a:spcAft>
                <a:spcPts val="0"/>
              </a:spcAft>
              <a:buClrTx/>
              <a:buSzTx/>
              <a:buFontTx/>
              <a:buNone/>
            </a:pPr>
            <a:r>
              <a:rPr kumimoji="0" lang="en-US" altLang="zh-CN" sz="2135" b="1" i="0" noProof="0" dirty="0">
                <a:ln>
                  <a:noFill/>
                </a:ln>
                <a:solidFill>
                  <a:schemeClr val="bg1"/>
                </a:solidFill>
                <a:effectLst/>
                <a:uLnTx/>
                <a:uFillTx/>
                <a:latin typeface="Arial" panose="020B0604020202020204" pitchFamily="34" charset="0"/>
                <a:ea typeface="微软雅黑" panose="020B0503020204020204" pitchFamily="34" charset="-122"/>
                <a:cs typeface="+mn-ea"/>
                <a:sym typeface="+mn-lt"/>
              </a:rPr>
              <a:t>4</a:t>
            </a:r>
          </a:p>
        </p:txBody>
      </p:sp>
      <p:sp>
        <p:nvSpPr>
          <p:cNvPr id="26" name="矩形 25"/>
          <p:cNvSpPr/>
          <p:nvPr>
            <p:custDataLst>
              <p:tags r:id="rId12"/>
            </p:custDataLst>
          </p:nvPr>
        </p:nvSpPr>
        <p:spPr>
          <a:xfrm>
            <a:off x="7156261" y="3421957"/>
            <a:ext cx="3619724" cy="582440"/>
          </a:xfrm>
          <a:prstGeom prst="rect">
            <a:avLst/>
          </a:prstGeom>
          <a:effectLst/>
        </p:spPr>
        <p:txBody>
          <a:bodyPr wrap="square" anchor="ctr" anchorCtr="0">
            <a:normAutofit/>
          </a:bodyPr>
          <a:lstStyle/>
          <a:p>
            <a:pPr lvl="0" defTabSz="914400"/>
            <a:r>
              <a:rPr lang="zh-CN" altLang="en-US" sz="2135">
                <a:solidFill>
                  <a:schemeClr val="tx1"/>
                </a:solidFill>
                <a:latin typeface="Arial" panose="020B0604020202020204" pitchFamily="34" charset="0"/>
                <a:ea typeface="微软雅黑" panose="020B0503020204020204" pitchFamily="34" charset="-122"/>
                <a:sym typeface="+mn-ea"/>
              </a:rPr>
              <a:t>文件</a:t>
            </a:r>
            <a:r>
              <a:rPr lang="zh-CN" altLang="en-US" sz="2135" smtClean="0">
                <a:solidFill>
                  <a:schemeClr val="tx1"/>
                </a:solidFill>
                <a:latin typeface="Arial" panose="020B0604020202020204" pitchFamily="34" charset="0"/>
                <a:ea typeface="微软雅黑" panose="020B0503020204020204" pitchFamily="34" charset="-122"/>
                <a:sym typeface="+mn-ea"/>
              </a:rPr>
              <a:t>解读</a:t>
            </a:r>
            <a:endParaRPr lang="zh-CN" altLang="en-US" sz="2135" dirty="0" smtClean="0">
              <a:solidFill>
                <a:schemeClr val="tx1"/>
              </a:solidFill>
              <a:latin typeface="Arial" panose="020B0604020202020204" pitchFamily="34" charset="0"/>
              <a:ea typeface="微软雅黑" panose="020B0503020204020204" pitchFamily="34" charset="-122"/>
              <a:sym typeface="+mn-ea"/>
            </a:endParaRPr>
          </a:p>
        </p:txBody>
      </p:sp>
      <p:cxnSp>
        <p:nvCxnSpPr>
          <p:cNvPr id="27" name="直接连接符 26"/>
          <p:cNvCxnSpPr/>
          <p:nvPr>
            <p:custDataLst>
              <p:tags r:id="rId13"/>
            </p:custDataLst>
          </p:nvPr>
        </p:nvCxnSpPr>
        <p:spPr>
          <a:xfrm flipV="1">
            <a:off x="318654" y="963564"/>
            <a:ext cx="11350021" cy="72916"/>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997140" y="343381"/>
            <a:ext cx="6647974" cy="954107"/>
          </a:xfrm>
          <a:prstGeom prst="rect">
            <a:avLst/>
          </a:prstGeom>
        </p:spPr>
        <p:txBody>
          <a:bodyPr wrap="none">
            <a:spAutoFit/>
          </a:bodyPr>
          <a:lstStyle/>
          <a:p>
            <a:r>
              <a:rPr lang="en-US" altLang="zh-CN" sz="2800">
                <a:solidFill>
                  <a:schemeClr val="tx1"/>
                </a:solidFill>
                <a:latin typeface="+mn-ea"/>
              </a:rPr>
              <a:t>《</a:t>
            </a:r>
            <a:r>
              <a:rPr lang="zh-CN" altLang="en-US" sz="2800">
                <a:solidFill>
                  <a:schemeClr val="tx1"/>
                </a:solidFill>
                <a:latin typeface="+mn-ea"/>
              </a:rPr>
              <a:t>教职工子女统筹医疗费管理办法</a:t>
            </a:r>
            <a:r>
              <a:rPr lang="en-US" altLang="zh-CN" sz="2800" smtClean="0">
                <a:solidFill>
                  <a:schemeClr val="tx1"/>
                </a:solidFill>
                <a:latin typeface="+mn-ea"/>
              </a:rPr>
              <a:t>》</a:t>
            </a:r>
            <a:r>
              <a:rPr lang="zh-CN" altLang="en-US" sz="2800" smtClean="0">
                <a:solidFill>
                  <a:schemeClr val="tx1"/>
                </a:solidFill>
                <a:latin typeface="+mn-ea"/>
              </a:rPr>
              <a:t>解读</a:t>
            </a:r>
            <a:endPar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endParaRPr>
          </a:p>
          <a:p>
            <a:endPar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
        <p:nvSpPr>
          <p:cNvPr id="28" name="矩形 27"/>
          <p:cNvSpPr/>
          <p:nvPr>
            <p:custDataLst>
              <p:tags r:id="rId14"/>
            </p:custDataLst>
          </p:nvPr>
        </p:nvSpPr>
        <p:spPr>
          <a:xfrm>
            <a:off x="0" y="6692265"/>
            <a:ext cx="9302115" cy="16573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29" name="Text Box 7"/>
          <p:cNvSpPr txBox="1">
            <a:spLocks noChangeArrowheads="1"/>
          </p:cNvSpPr>
          <p:nvPr>
            <p:custDataLst>
              <p:tags r:id="rId15"/>
            </p:custDataLst>
          </p:nvPr>
        </p:nvSpPr>
        <p:spPr bwMode="gray">
          <a:xfrm>
            <a:off x="8532792" y="6483418"/>
            <a:ext cx="3330617" cy="374582"/>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smtClean="0">
                <a:solidFill>
                  <a:srgbClr val="0000FF"/>
                </a:solidFill>
                <a:ea typeface="微软雅黑" panose="020B0503020204020204" pitchFamily="34" charset="-122"/>
                <a:cs typeface="+mn-ea"/>
                <a:sym typeface="微软雅黑" panose="020B0503020204020204" pitchFamily="34" charset="-122"/>
              </a:rPr>
              <a:t>后勤保障部保健站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30" name="矩形 29"/>
          <p:cNvSpPr/>
          <p:nvPr>
            <p:custDataLst>
              <p:tags r:id="rId16"/>
            </p:custDataLst>
          </p:nvPr>
        </p:nvSpPr>
        <p:spPr>
          <a:xfrm flipV="1">
            <a:off x="11095990" y="6692265"/>
            <a:ext cx="1097280" cy="165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6"/>
          <p:cNvSpPr txBox="1"/>
          <p:nvPr>
            <p:custDataLst>
              <p:tags r:id="rId2"/>
            </p:custDataLst>
          </p:nvPr>
        </p:nvSpPr>
        <p:spPr>
          <a:xfrm>
            <a:off x="401788" y="1454233"/>
            <a:ext cx="11031424" cy="545325"/>
          </a:xfrm>
          <a:prstGeom prst="rect">
            <a:avLst/>
          </a:prstGeom>
          <a:noFill/>
          <a:ln w="3175">
            <a:noFill/>
            <a:prstDash val="dash"/>
          </a:ln>
        </p:spPr>
        <p:txBody>
          <a:bodyPr wrap="square" lIns="119993" tIns="62396" rIns="119993" bIns="62396"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ysClr val="windowText" lastClr="000000"/>
                </a:solidFill>
                <a:effectLst/>
                <a:latin typeface="Arial" panose="020B0604020202020204" pitchFamily="34" charset="0"/>
                <a:ea typeface="微软雅黑" panose="020B0503020204020204" pitchFamily="34" charset="-122"/>
                <a:cs typeface="Segoe UI" panose="020B0502040204020203" pitchFamily="34" charset="0"/>
              </a:defRPr>
            </a:lvl1pPr>
          </a:lstStyle>
          <a:p>
            <a:pPr hangingPunct="0"/>
            <a:r>
              <a:rPr lang="en-US" altLang="zh-CN" sz="1600" smtClean="0">
                <a:latin typeface="+mn-ea"/>
                <a:ea typeface="+mn-ea"/>
              </a:rPr>
              <a:t>         </a:t>
            </a:r>
            <a:r>
              <a:rPr lang="en-US" altLang="zh-CN" sz="1600" smtClean="0">
                <a:solidFill>
                  <a:schemeClr val="tx1"/>
                </a:solidFill>
                <a:latin typeface="+mn-ea"/>
                <a:ea typeface="+mn-ea"/>
              </a:rPr>
              <a:t> </a:t>
            </a:r>
            <a:r>
              <a:rPr lang="zh-CN" altLang="zh-CN" sz="1600" smtClean="0">
                <a:solidFill>
                  <a:schemeClr val="tx1"/>
                </a:solidFill>
                <a:latin typeface="+mn-ea"/>
                <a:ea typeface="+mn-ea"/>
              </a:rPr>
              <a:t>本</a:t>
            </a:r>
            <a:r>
              <a:rPr lang="zh-CN" altLang="zh-CN" sz="1600" dirty="0">
                <a:solidFill>
                  <a:schemeClr val="tx1"/>
                </a:solidFill>
                <a:latin typeface="+mn-ea"/>
                <a:ea typeface="+mn-ea"/>
              </a:rPr>
              <a:t>办法自</a:t>
            </a:r>
            <a:r>
              <a:rPr lang="en-US" altLang="zh-CN" sz="1600" dirty="0">
                <a:solidFill>
                  <a:schemeClr val="tx1"/>
                </a:solidFill>
                <a:latin typeface="+mn-ea"/>
                <a:ea typeface="+mn-ea"/>
              </a:rPr>
              <a:t>2021</a:t>
            </a:r>
            <a:r>
              <a:rPr lang="zh-CN" altLang="zh-CN" sz="1600" dirty="0">
                <a:solidFill>
                  <a:schemeClr val="tx1"/>
                </a:solidFill>
                <a:latin typeface="+mn-ea"/>
                <a:ea typeface="+mn-ea"/>
              </a:rPr>
              <a:t>年</a:t>
            </a:r>
            <a:r>
              <a:rPr lang="en-US" altLang="zh-CN" sz="1600" dirty="0">
                <a:solidFill>
                  <a:schemeClr val="tx1"/>
                </a:solidFill>
                <a:latin typeface="+mn-ea"/>
                <a:ea typeface="+mn-ea"/>
              </a:rPr>
              <a:t>7</a:t>
            </a:r>
            <a:r>
              <a:rPr lang="zh-CN" altLang="zh-CN" sz="1600" dirty="0">
                <a:solidFill>
                  <a:schemeClr val="tx1"/>
                </a:solidFill>
                <a:latin typeface="+mn-ea"/>
                <a:ea typeface="+mn-ea"/>
              </a:rPr>
              <a:t>月</a:t>
            </a:r>
            <a:r>
              <a:rPr lang="en-US" altLang="zh-CN" sz="1600" dirty="0">
                <a:solidFill>
                  <a:schemeClr val="tx1"/>
                </a:solidFill>
                <a:latin typeface="+mn-ea"/>
                <a:ea typeface="+mn-ea"/>
              </a:rPr>
              <a:t>1</a:t>
            </a:r>
            <a:r>
              <a:rPr lang="zh-CN" altLang="zh-CN" sz="1600" dirty="0">
                <a:solidFill>
                  <a:schemeClr val="tx1"/>
                </a:solidFill>
                <a:latin typeface="+mn-ea"/>
                <a:ea typeface="+mn-ea"/>
              </a:rPr>
              <a:t>日起施行，原《常州纺院教职工子女医疗费管理办法》（常纺院内字〔</a:t>
            </a:r>
            <a:r>
              <a:rPr lang="en-US" altLang="zh-CN" sz="1600" dirty="0">
                <a:solidFill>
                  <a:schemeClr val="tx1"/>
                </a:solidFill>
                <a:latin typeface="+mn-ea"/>
                <a:ea typeface="+mn-ea"/>
              </a:rPr>
              <a:t>2009</a:t>
            </a:r>
            <a:r>
              <a:rPr lang="zh-CN" altLang="zh-CN" sz="1600" dirty="0">
                <a:solidFill>
                  <a:schemeClr val="tx1"/>
                </a:solidFill>
                <a:latin typeface="+mn-ea"/>
                <a:ea typeface="+mn-ea"/>
              </a:rPr>
              <a:t>〕</a:t>
            </a:r>
            <a:r>
              <a:rPr lang="en-US" altLang="zh-CN" sz="1600" dirty="0">
                <a:solidFill>
                  <a:schemeClr val="tx1"/>
                </a:solidFill>
                <a:latin typeface="+mn-ea"/>
                <a:ea typeface="+mn-ea"/>
              </a:rPr>
              <a:t>7</a:t>
            </a:r>
            <a:r>
              <a:rPr lang="zh-CN" altLang="zh-CN" sz="1600" dirty="0">
                <a:solidFill>
                  <a:schemeClr val="tx1"/>
                </a:solidFill>
                <a:latin typeface="+mn-ea"/>
                <a:ea typeface="+mn-ea"/>
              </a:rPr>
              <a:t>号）同时废止。</a:t>
            </a:r>
          </a:p>
        </p:txBody>
      </p:sp>
      <p:sp>
        <p:nvSpPr>
          <p:cNvPr id="18" name="Text Box 7"/>
          <p:cNvSpPr txBox="1">
            <a:spLocks noChangeArrowheads="1"/>
          </p:cNvSpPr>
          <p:nvPr>
            <p:custDataLst>
              <p:tags r:id="rId3"/>
            </p:custDataLst>
          </p:nvPr>
        </p:nvSpPr>
        <p:spPr bwMode="gray">
          <a:xfrm>
            <a:off x="8545492" y="6483418"/>
            <a:ext cx="3330617" cy="374582"/>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19" name="十字形 18"/>
          <p:cNvSpPr/>
          <p:nvPr>
            <p:custDataLst>
              <p:tags r:id="rId4"/>
            </p:custDataLst>
          </p:nvPr>
        </p:nvSpPr>
        <p:spPr>
          <a:xfrm>
            <a:off x="319778" y="281385"/>
            <a:ext cx="440244" cy="440244"/>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19993" rtlCol="0" anchor="ctr">
            <a:normAutofit/>
          </a:bodyPr>
          <a:lstStyle/>
          <a:p>
            <a:pPr algn="ctr"/>
            <a:endParaRPr lang="zh-CN" altLang="en-US" sz="1800" dirty="0">
              <a:solidFill>
                <a:schemeClr val="tx1">
                  <a:lumMod val="85000"/>
                  <a:lumOff val="15000"/>
                </a:schemeClr>
              </a:solidFill>
              <a:cs typeface="+mn-ea"/>
              <a:sym typeface="+mn-lt"/>
            </a:endParaRPr>
          </a:p>
        </p:txBody>
      </p:sp>
      <p:sp>
        <p:nvSpPr>
          <p:cNvPr id="20" name="矩形 19"/>
          <p:cNvSpPr/>
          <p:nvPr>
            <p:custDataLst>
              <p:tags r:id="rId5"/>
            </p:custDataLst>
          </p:nvPr>
        </p:nvSpPr>
        <p:spPr>
          <a:xfrm>
            <a:off x="235117" y="233575"/>
            <a:ext cx="609568" cy="5486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119993" rtlCol="0" anchor="ctr">
            <a:normAutofit/>
          </a:bodyPr>
          <a:lstStyle/>
          <a:p>
            <a:pPr algn="ctr"/>
            <a:endParaRPr lang="zh-CN" altLang="en-US" sz="1800">
              <a:solidFill>
                <a:schemeClr val="tx1">
                  <a:lumMod val="85000"/>
                  <a:lumOff val="15000"/>
                </a:schemeClr>
              </a:solidFill>
            </a:endParaRPr>
          </a:p>
        </p:txBody>
      </p:sp>
      <p:cxnSp>
        <p:nvCxnSpPr>
          <p:cNvPr id="21" name="直接连接符 20"/>
          <p:cNvCxnSpPr/>
          <p:nvPr>
            <p:custDataLst>
              <p:tags r:id="rId6"/>
            </p:custDataLst>
          </p:nvPr>
        </p:nvCxnSpPr>
        <p:spPr>
          <a:xfrm flipV="1">
            <a:off x="246971" y="966175"/>
            <a:ext cx="11545518" cy="3643"/>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2" name="Text Box 7"/>
          <p:cNvSpPr txBox="1">
            <a:spLocks noChangeArrowheads="1"/>
          </p:cNvSpPr>
          <p:nvPr>
            <p:custDataLst>
              <p:tags r:id="rId7"/>
            </p:custDataLst>
          </p:nvPr>
        </p:nvSpPr>
        <p:spPr bwMode="gray">
          <a:xfrm>
            <a:off x="929640" y="208280"/>
            <a:ext cx="4608830" cy="597535"/>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lIns="119993" anchor="ctr" anchorCtr="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800" smtClean="0">
                <a:solidFill>
                  <a:schemeClr val="tx1"/>
                </a:solidFill>
                <a:latin typeface="+mn-ea"/>
                <a:ea typeface="+mn-ea"/>
                <a:cs typeface="+mn-ea"/>
                <a:sym typeface="+mn-ea"/>
              </a:rPr>
              <a:t>学校发文</a:t>
            </a:r>
            <a:endParaRPr lang="zh-CN" altLang="en-US" sz="2800" dirty="0" smtClean="0">
              <a:solidFill>
                <a:schemeClr val="tx1"/>
              </a:solidFill>
              <a:latin typeface="+mn-ea"/>
              <a:ea typeface="+mn-ea"/>
              <a:cs typeface="+mn-ea"/>
              <a:sym typeface="+mn-ea"/>
            </a:endParaRPr>
          </a:p>
        </p:txBody>
      </p:sp>
      <p:pic>
        <p:nvPicPr>
          <p:cNvPr id="2" name="图片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771476" y="2103722"/>
            <a:ext cx="6559812" cy="3834370"/>
          </a:xfrm>
          <a:prstGeom prst="rect">
            <a:avLst/>
          </a:prstGeom>
        </p:spPr>
      </p:pic>
      <p:sp>
        <p:nvSpPr>
          <p:cNvPr id="23" name="矩形 22"/>
          <p:cNvSpPr/>
          <p:nvPr>
            <p:custDataLst>
              <p:tags r:id="rId8"/>
            </p:custDataLst>
          </p:nvPr>
        </p:nvSpPr>
        <p:spPr>
          <a:xfrm>
            <a:off x="0" y="6692265"/>
            <a:ext cx="9330690" cy="16573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24" name="矩形 23"/>
          <p:cNvSpPr/>
          <p:nvPr>
            <p:custDataLst>
              <p:tags r:id="rId9"/>
            </p:custDataLst>
          </p:nvPr>
        </p:nvSpPr>
        <p:spPr>
          <a:xfrm flipV="1">
            <a:off x="11071860" y="6692265"/>
            <a:ext cx="1121410" cy="1936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1"/>
          <p:cNvSpPr/>
          <p:nvPr>
            <p:custDataLst>
              <p:tags r:id="rId2"/>
            </p:custDataLst>
          </p:nvPr>
        </p:nvSpPr>
        <p:spPr>
          <a:xfrm>
            <a:off x="1122680" y="1695779"/>
            <a:ext cx="9795036" cy="3447224"/>
          </a:xfrm>
          <a:prstGeom prst="rect">
            <a:avLst/>
          </a:prstGeom>
        </p:spPr>
        <p:txBody>
          <a:bodyPr wrap="square" lIns="119993" tIns="62396" rIns="119993" bIns="62396">
            <a:noAutofit/>
          </a:bodyPr>
          <a:lstStyle/>
          <a:p>
            <a:pPr algn="ctr" defTabSz="342900">
              <a:lnSpc>
                <a:spcPct val="150000"/>
              </a:lnSpc>
              <a:buClr>
                <a:schemeClr val="accent1">
                  <a:lumMod val="75000"/>
                </a:schemeClr>
              </a:buClr>
              <a:buSzPct val="145000"/>
              <a:buFont typeface="Arial" panose="020B0604020202020204"/>
            </a:pPr>
            <a:r>
              <a:rPr lang="en-US" altLang="zh-CN" sz="2400" smtClean="0">
                <a:solidFill>
                  <a:schemeClr val="accent6">
                    <a:lumMod val="75000"/>
                  </a:schemeClr>
                </a:solidFill>
                <a:latin typeface="宋体" panose="02010600030101010101" pitchFamily="2" charset="-122"/>
                <a:ea typeface="宋体" panose="02010600030101010101" pitchFamily="2" charset="-122"/>
                <a:cs typeface="宋体" panose="02010600030101010101" pitchFamily="2" charset="-122"/>
                <a:sym typeface="+mn-ea"/>
              </a:rPr>
              <a:t>    </a:t>
            </a:r>
            <a:endParaRPr lang="en-US" altLang="zh-CN" sz="2400" dirty="0">
              <a:solidFill>
                <a:schemeClr val="accent6">
                  <a:lumMod val="75000"/>
                </a:schemeClr>
              </a:solidFill>
              <a:latin typeface="宋体" panose="02010600030101010101" pitchFamily="2" charset="-122"/>
              <a:ea typeface="宋体" panose="02010600030101010101" pitchFamily="2" charset="-122"/>
              <a:cs typeface="宋体" panose="02010600030101010101" pitchFamily="2" charset="-122"/>
              <a:sym typeface="+mn-ea"/>
            </a:endParaRPr>
          </a:p>
          <a:p>
            <a:pPr defTabSz="342900">
              <a:lnSpc>
                <a:spcPct val="150000"/>
              </a:lnSpc>
              <a:buClr>
                <a:schemeClr val="accent1">
                  <a:lumMod val="75000"/>
                </a:schemeClr>
              </a:buClr>
              <a:buSzPct val="145000"/>
              <a:buFont typeface="Arial" panose="020B0604020202020204"/>
            </a:pPr>
            <a:r>
              <a:rPr lang="zh-CN" altLang="en-US" sz="1900" dirty="0">
                <a:solidFill>
                  <a:schemeClr val="accent6">
                    <a:lumMod val="75000"/>
                  </a:schemeClr>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dirty="0">
                <a:latin typeface="+mn-ea"/>
                <a:cs typeface="宋体" panose="02010600030101010101" pitchFamily="2" charset="-122"/>
                <a:sym typeface="+mn-ea"/>
              </a:rPr>
              <a:t>为做好我校教职工子女的医疗保障和管理工作，减轻教</a:t>
            </a:r>
            <a:r>
              <a:rPr lang="zh-CN" altLang="en-US" sz="2000">
                <a:latin typeface="+mn-ea"/>
                <a:cs typeface="宋体" panose="02010600030101010101" pitchFamily="2" charset="-122"/>
                <a:sym typeface="+mn-ea"/>
              </a:rPr>
              <a:t>职</a:t>
            </a:r>
            <a:r>
              <a:rPr lang="zh-CN" altLang="en-US" sz="2000" smtClean="0">
                <a:latin typeface="+mn-ea"/>
                <a:cs typeface="宋体" panose="02010600030101010101" pitchFamily="2" charset="-122"/>
                <a:sym typeface="+mn-ea"/>
              </a:rPr>
              <a:t>工因</a:t>
            </a:r>
            <a:r>
              <a:rPr lang="zh-CN" altLang="en-US" sz="2000" dirty="0">
                <a:latin typeface="+mn-ea"/>
                <a:cs typeface="宋体" panose="02010600030101010101" pitchFamily="2" charset="-122"/>
                <a:sym typeface="+mn-ea"/>
              </a:rPr>
              <a:t>子女疾病所带来的经济负担，完善多层次医疗保障体系。根据 《常州市市区行政事业单位职工子女统筹医疗费管理</a:t>
            </a:r>
            <a:r>
              <a:rPr lang="zh-CN" altLang="en-US" sz="2000">
                <a:latin typeface="+mn-ea"/>
                <a:cs typeface="宋体" panose="02010600030101010101" pitchFamily="2" charset="-122"/>
                <a:sym typeface="+mn-ea"/>
              </a:rPr>
              <a:t>办</a:t>
            </a:r>
            <a:r>
              <a:rPr lang="zh-CN" altLang="en-US" sz="2000" smtClean="0">
                <a:latin typeface="+mn-ea"/>
                <a:cs typeface="宋体" panose="02010600030101010101" pitchFamily="2" charset="-122"/>
                <a:sym typeface="+mn-ea"/>
              </a:rPr>
              <a:t>法》（常政</a:t>
            </a:r>
            <a:r>
              <a:rPr lang="zh-CN" altLang="en-US" sz="2000" dirty="0">
                <a:latin typeface="+mn-ea"/>
                <a:cs typeface="宋体" panose="02010600030101010101" pitchFamily="2" charset="-122"/>
                <a:sym typeface="+mn-ea"/>
              </a:rPr>
              <a:t>发〔2011〕170号）和常州市市本级城乡居民基本医疗</a:t>
            </a:r>
            <a:r>
              <a:rPr lang="zh-CN" altLang="en-US" sz="2000">
                <a:latin typeface="+mn-ea"/>
                <a:cs typeface="宋体" panose="02010600030101010101" pitchFamily="2" charset="-122"/>
                <a:sym typeface="+mn-ea"/>
              </a:rPr>
              <a:t>保</a:t>
            </a:r>
            <a:r>
              <a:rPr lang="zh-CN" altLang="en-US" sz="2000" smtClean="0">
                <a:latin typeface="+mn-ea"/>
                <a:cs typeface="宋体" panose="02010600030101010101" pitchFamily="2" charset="-122"/>
                <a:sym typeface="+mn-ea"/>
              </a:rPr>
              <a:t>险相</a:t>
            </a:r>
            <a:r>
              <a:rPr lang="zh-CN" altLang="en-US" sz="2000" dirty="0">
                <a:latin typeface="+mn-ea"/>
                <a:cs typeface="宋体" panose="02010600030101010101" pitchFamily="2" charset="-122"/>
                <a:sym typeface="+mn-ea"/>
              </a:rPr>
              <a:t>关政策，结合我校实际，制定本办法。</a:t>
            </a:r>
            <a:endParaRPr lang="zh-CN" altLang="en-US" sz="1900" dirty="0">
              <a:latin typeface="+mn-ea"/>
              <a:cs typeface="宋体" panose="02010600030101010101" pitchFamily="2" charset="-122"/>
              <a:sym typeface="+mn-ea"/>
            </a:endParaRPr>
          </a:p>
        </p:txBody>
      </p:sp>
      <p:sp>
        <p:nvSpPr>
          <p:cNvPr id="44" name="Text Box 7"/>
          <p:cNvSpPr txBox="1">
            <a:spLocks noChangeArrowheads="1"/>
          </p:cNvSpPr>
          <p:nvPr>
            <p:custDataLst>
              <p:tags r:id="rId3"/>
            </p:custDataLst>
          </p:nvPr>
        </p:nvSpPr>
        <p:spPr bwMode="gray">
          <a:xfrm>
            <a:off x="9688144" y="6548738"/>
            <a:ext cx="2160127" cy="307760"/>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sz="1335" dirty="0">
              <a:solidFill>
                <a:schemeClr val="tx1">
                  <a:lumMod val="85000"/>
                  <a:lumOff val="15000"/>
                </a:schemeClr>
              </a:solidFill>
              <a:ea typeface="微软雅黑" panose="020B0503020204020204" pitchFamily="34" charset="-122"/>
              <a:cs typeface="+mn-ea"/>
              <a:sym typeface="微软雅黑" panose="020B0503020204020204" pitchFamily="34" charset="-122"/>
            </a:endParaRPr>
          </a:p>
        </p:txBody>
      </p:sp>
      <p:sp>
        <p:nvSpPr>
          <p:cNvPr id="47" name="十字形 46"/>
          <p:cNvSpPr/>
          <p:nvPr>
            <p:custDataLst>
              <p:tags r:id="rId4"/>
            </p:custDataLst>
          </p:nvPr>
        </p:nvSpPr>
        <p:spPr>
          <a:xfrm>
            <a:off x="319778" y="281385"/>
            <a:ext cx="440244" cy="440244"/>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19993" rtlCol="0" anchor="ctr">
            <a:normAutofit/>
          </a:bodyPr>
          <a:lstStyle/>
          <a:p>
            <a:pPr algn="ctr"/>
            <a:endParaRPr lang="zh-CN" altLang="en-US" sz="1800" dirty="0">
              <a:solidFill>
                <a:schemeClr val="tx1">
                  <a:lumMod val="85000"/>
                  <a:lumOff val="15000"/>
                </a:schemeClr>
              </a:solidFill>
              <a:cs typeface="+mn-ea"/>
              <a:sym typeface="+mn-lt"/>
            </a:endParaRPr>
          </a:p>
        </p:txBody>
      </p:sp>
      <p:sp>
        <p:nvSpPr>
          <p:cNvPr id="48" name="矩形 47"/>
          <p:cNvSpPr/>
          <p:nvPr>
            <p:custDataLst>
              <p:tags r:id="rId5"/>
            </p:custDataLst>
          </p:nvPr>
        </p:nvSpPr>
        <p:spPr>
          <a:xfrm>
            <a:off x="235117" y="233575"/>
            <a:ext cx="609568" cy="5486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119993" rtlCol="0" anchor="ctr">
            <a:normAutofit/>
          </a:bodyPr>
          <a:lstStyle/>
          <a:p>
            <a:pPr algn="ctr"/>
            <a:endParaRPr lang="zh-CN" altLang="en-US" sz="1800">
              <a:solidFill>
                <a:schemeClr val="tx1">
                  <a:lumMod val="85000"/>
                  <a:lumOff val="15000"/>
                </a:schemeClr>
              </a:solidFill>
            </a:endParaRPr>
          </a:p>
        </p:txBody>
      </p:sp>
      <p:cxnSp>
        <p:nvCxnSpPr>
          <p:cNvPr id="49" name="直接连接符 48"/>
          <p:cNvCxnSpPr/>
          <p:nvPr>
            <p:custDataLst>
              <p:tags r:id="rId6"/>
            </p:custDataLst>
          </p:nvPr>
        </p:nvCxnSpPr>
        <p:spPr>
          <a:xfrm flipV="1">
            <a:off x="235117" y="980029"/>
            <a:ext cx="11545518" cy="17498"/>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51" name="Text Box 7"/>
          <p:cNvSpPr txBox="1">
            <a:spLocks noChangeArrowheads="1"/>
          </p:cNvSpPr>
          <p:nvPr>
            <p:custDataLst>
              <p:tags r:id="rId7"/>
            </p:custDataLst>
          </p:nvPr>
        </p:nvSpPr>
        <p:spPr bwMode="gray">
          <a:xfrm>
            <a:off x="929640" y="208280"/>
            <a:ext cx="5972175" cy="597535"/>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lIns="119993" anchor="ctr" anchorCtr="0">
            <a:normAutofit/>
            <a:scene3d>
              <a:camera prst="orthographicFront"/>
              <a:lightRig rig="threePt" dir="t"/>
            </a:scene3d>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800">
                <a:solidFill>
                  <a:schemeClr val="tx1"/>
                </a:solidFill>
                <a:latin typeface="+mn-ea"/>
                <a:ea typeface="+mn-ea"/>
                <a:cs typeface="宋体" panose="02010600030101010101" pitchFamily="2" charset="-122"/>
                <a:sym typeface="+mn-ea"/>
              </a:rPr>
              <a:t>修</a:t>
            </a:r>
            <a:r>
              <a:rPr lang="zh-CN" altLang="en-US" sz="2800" smtClean="0">
                <a:solidFill>
                  <a:schemeClr val="tx1"/>
                </a:solidFill>
                <a:latin typeface="+mn-ea"/>
                <a:ea typeface="+mn-ea"/>
                <a:cs typeface="宋体" panose="02010600030101010101" pitchFamily="2" charset="-122"/>
                <a:sym typeface="+mn-ea"/>
              </a:rPr>
              <a:t>订背景及依</a:t>
            </a:r>
            <a:r>
              <a:rPr lang="zh-CN" altLang="en-US" sz="2800">
                <a:solidFill>
                  <a:schemeClr val="tx1"/>
                </a:solidFill>
                <a:latin typeface="+mn-ea"/>
                <a:ea typeface="+mn-ea"/>
                <a:cs typeface="宋体" panose="02010600030101010101" pitchFamily="2" charset="-122"/>
                <a:sym typeface="+mn-ea"/>
              </a:rPr>
              <a:t>据</a:t>
            </a:r>
            <a:endParaRPr lang="zh-CN" altLang="en-US" sz="2800" b="1" dirty="0">
              <a:solidFill>
                <a:schemeClr val="tx1"/>
              </a:solidFill>
              <a:effectLst>
                <a:outerShdw blurRad="38100" dist="25400" dir="5400000" algn="ctr" rotWithShape="0">
                  <a:srgbClr val="6E747A">
                    <a:alpha val="43000"/>
                  </a:srgbClr>
                </a:outerShdw>
              </a:effectLst>
              <a:latin typeface="+mn-ea"/>
              <a:ea typeface="+mn-ea"/>
              <a:cs typeface="宋体" panose="02010600030101010101" pitchFamily="2" charset="-122"/>
              <a:sym typeface="+mn-ea"/>
            </a:endParaRPr>
          </a:p>
        </p:txBody>
      </p:sp>
      <p:sp>
        <p:nvSpPr>
          <p:cNvPr id="12" name="Text Box 7"/>
          <p:cNvSpPr txBox="1">
            <a:spLocks noChangeArrowheads="1"/>
          </p:cNvSpPr>
          <p:nvPr>
            <p:custDataLst>
              <p:tags r:id="rId8"/>
            </p:custDataLst>
          </p:nvPr>
        </p:nvSpPr>
        <p:spPr bwMode="gray">
          <a:xfrm>
            <a:off x="8452613" y="6495379"/>
            <a:ext cx="3532909" cy="399946"/>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14" name="矩形 13"/>
          <p:cNvSpPr/>
          <p:nvPr>
            <p:custDataLst>
              <p:tags r:id="rId9"/>
            </p:custDataLst>
          </p:nvPr>
        </p:nvSpPr>
        <p:spPr>
          <a:xfrm>
            <a:off x="0" y="6691630"/>
            <a:ext cx="9338945" cy="1663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5" name="矩形 14"/>
          <p:cNvSpPr/>
          <p:nvPr>
            <p:custDataLst>
              <p:tags r:id="rId10"/>
            </p:custDataLst>
          </p:nvPr>
        </p:nvSpPr>
        <p:spPr>
          <a:xfrm flipV="1">
            <a:off x="11071225" y="6691630"/>
            <a:ext cx="1122045"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6" name="内容占位符 5"/>
          <p:cNvSpPr txBox="1"/>
          <p:nvPr/>
        </p:nvSpPr>
        <p:spPr>
          <a:xfrm>
            <a:off x="540725" y="1341236"/>
            <a:ext cx="10958946" cy="4156364"/>
          </a:xfrm>
          <a:prstGeom prst="rect">
            <a:avLst/>
          </a:prstGeom>
          <a:ln>
            <a:solidFill>
              <a:schemeClr val="accent1"/>
            </a:solidFill>
            <a:prstDash val="sysDash"/>
          </a:ln>
        </p:spPr>
        <p:txBody>
          <a:bodyPr/>
          <a:lstStyle>
            <a:lvl1pPr marL="2286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750"/>
              </a:spcAft>
              <a:buFont typeface="Arial" panose="020B0604020202020204" pitchFamily="34" charset="0"/>
              <a:buChar char="•"/>
              <a:tabLst>
                <a:tab pos="1609725" algn="l"/>
              </a:tabLst>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750"/>
              </a:spcAft>
              <a:buFont typeface="Arial" panose="020B0604020202020204" pitchFamily="34" charset="0"/>
              <a:buChar char="•"/>
              <a:defRPr sz="1600" u="none" strike="noStrike" kern="1200" cap="none" spc="113" normalizeH="0" baseline="0">
                <a:solidFill>
                  <a:schemeClr val="tx1"/>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smtClean="0"/>
          </a:p>
          <a:p>
            <a:endParaRPr lang="en-US" altLang="zh-CN" smtClean="0"/>
          </a:p>
          <a:p>
            <a:endParaRPr lang="en-US" altLang="zh-CN"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9780" y="101712"/>
            <a:ext cx="10854251" cy="441964"/>
          </a:xfrm>
        </p:spPr>
        <p:txBody>
          <a:bodyPr/>
          <a:lstStyle/>
          <a:p>
            <a:r>
              <a:rPr lang="zh-CN" altLang="en-US" sz="2800" b="0">
                <a:solidFill>
                  <a:schemeClr val="tx1"/>
                </a:solidFill>
                <a:latin typeface="+mn-ea"/>
                <a:ea typeface="+mn-ea"/>
              </a:rPr>
              <a:t>文</a:t>
            </a:r>
            <a:r>
              <a:rPr lang="zh-CN" altLang="en-US" sz="2800" b="0" smtClean="0">
                <a:solidFill>
                  <a:schemeClr val="tx1"/>
                </a:solidFill>
                <a:latin typeface="+mn-ea"/>
                <a:ea typeface="+mn-ea"/>
              </a:rPr>
              <a:t>件解</a:t>
            </a:r>
            <a:r>
              <a:rPr lang="zh-CN" altLang="en-US" sz="2800" b="0">
                <a:solidFill>
                  <a:schemeClr val="tx1"/>
                </a:solidFill>
                <a:latin typeface="+mn-ea"/>
                <a:ea typeface="+mn-ea"/>
              </a:rPr>
              <a:t>读</a:t>
            </a:r>
          </a:p>
        </p:txBody>
      </p:sp>
      <p:sp>
        <p:nvSpPr>
          <p:cNvPr id="3" name="文本占位符 2"/>
          <p:cNvSpPr>
            <a:spLocks noGrp="1"/>
          </p:cNvSpPr>
          <p:nvPr>
            <p:ph type="body" idx="1"/>
          </p:nvPr>
        </p:nvSpPr>
        <p:spPr/>
        <p:txBody>
          <a:bodyPr/>
          <a:lstStyle/>
          <a:p>
            <a:r>
              <a:rPr lang="zh-CN" altLang="en-US" smtClean="0">
                <a:solidFill>
                  <a:schemeClr val="tx1"/>
                </a:solidFill>
                <a:latin typeface="+mn-ea"/>
                <a:ea typeface="+mn-ea"/>
              </a:rPr>
              <a:t>文件内容</a:t>
            </a:r>
          </a:p>
        </p:txBody>
      </p:sp>
      <p:sp>
        <p:nvSpPr>
          <p:cNvPr id="4" name="内容占位符 3"/>
          <p:cNvSpPr>
            <a:spLocks noGrp="1"/>
          </p:cNvSpPr>
          <p:nvPr>
            <p:ph sz="half" idx="2"/>
          </p:nvPr>
        </p:nvSpPr>
        <p:spPr>
          <a:xfrm>
            <a:off x="166255" y="1344077"/>
            <a:ext cx="7383660" cy="5157180"/>
          </a:xfrm>
          <a:ln>
            <a:solidFill>
              <a:schemeClr val="accent1"/>
            </a:solidFill>
            <a:prstDash val="sysDot"/>
          </a:ln>
        </p:spPr>
        <p:txBody>
          <a:bodyPr/>
          <a:lstStyle/>
          <a:p>
            <a:pPr marL="0" indent="0" hangingPunct="0">
              <a:lnSpc>
                <a:spcPct val="150000"/>
              </a:lnSpc>
              <a:spcAft>
                <a:spcPts val="0"/>
              </a:spcAft>
              <a:buNone/>
            </a:pPr>
            <a:r>
              <a:rPr lang="en-US" altLang="zh-CN" b="1"/>
              <a:t> </a:t>
            </a:r>
            <a:r>
              <a:rPr lang="en-US" altLang="zh-CN" b="1" smtClean="0"/>
              <a:t>    </a:t>
            </a:r>
            <a:r>
              <a:rPr lang="zh-CN" altLang="zh-CN" b="1" smtClean="0">
                <a:latin typeface="+mn-ea"/>
                <a:ea typeface="+mn-ea"/>
              </a:rPr>
              <a:t>第</a:t>
            </a:r>
            <a:r>
              <a:rPr lang="zh-CN" altLang="zh-CN" b="1">
                <a:latin typeface="+mn-ea"/>
                <a:ea typeface="+mn-ea"/>
              </a:rPr>
              <a:t>一条</a:t>
            </a:r>
            <a:r>
              <a:rPr lang="zh-CN" altLang="zh-CN">
                <a:latin typeface="+mn-ea"/>
                <a:ea typeface="+mn-ea"/>
              </a:rPr>
              <a:t>  享受对象</a:t>
            </a:r>
          </a:p>
          <a:p>
            <a:pPr marL="0" indent="0" hangingPunct="0">
              <a:lnSpc>
                <a:spcPct val="150000"/>
              </a:lnSpc>
              <a:spcAft>
                <a:spcPts val="0"/>
              </a:spcAft>
              <a:buNone/>
            </a:pPr>
            <a:r>
              <a:rPr lang="en-US" altLang="zh-CN" smtClean="0">
                <a:latin typeface="+mn-ea"/>
                <a:ea typeface="+mn-ea"/>
              </a:rPr>
              <a:t>     </a:t>
            </a:r>
            <a:r>
              <a:rPr lang="zh-CN" altLang="zh-CN" smtClean="0">
                <a:latin typeface="+mn-ea"/>
                <a:ea typeface="+mn-ea"/>
              </a:rPr>
              <a:t>本</a:t>
            </a:r>
            <a:r>
              <a:rPr lang="zh-CN" altLang="zh-CN">
                <a:latin typeface="+mn-ea"/>
                <a:ea typeface="+mn-ea"/>
              </a:rPr>
              <a:t>校教职工（</a:t>
            </a:r>
            <a:r>
              <a:rPr lang="zh-CN" altLang="zh-CN">
                <a:solidFill>
                  <a:srgbClr val="FF0000"/>
                </a:solidFill>
                <a:latin typeface="+mn-ea"/>
                <a:ea typeface="+mn-ea"/>
              </a:rPr>
              <a:t>包括事业编、人事代理</a:t>
            </a:r>
            <a:r>
              <a:rPr lang="zh-CN" altLang="zh-CN">
                <a:latin typeface="+mn-ea"/>
                <a:ea typeface="+mn-ea"/>
              </a:rPr>
              <a:t>）的子女，自出生（除新生儿住院期间）</a:t>
            </a:r>
            <a:r>
              <a:rPr lang="zh-CN" altLang="zh-CN">
                <a:solidFill>
                  <a:srgbClr val="FF0000"/>
                </a:solidFill>
                <a:latin typeface="+mn-ea"/>
                <a:ea typeface="+mn-ea"/>
              </a:rPr>
              <a:t>至大专段以下（不含大专）在校学生以及其他未满</a:t>
            </a:r>
            <a:r>
              <a:rPr lang="en-US" altLang="zh-CN">
                <a:solidFill>
                  <a:srgbClr val="FF0000"/>
                </a:solidFill>
                <a:latin typeface="+mn-ea"/>
                <a:ea typeface="+mn-ea"/>
              </a:rPr>
              <a:t>18</a:t>
            </a:r>
            <a:r>
              <a:rPr lang="zh-CN" altLang="zh-CN">
                <a:solidFill>
                  <a:srgbClr val="FF0000"/>
                </a:solidFill>
                <a:latin typeface="+mn-ea"/>
                <a:ea typeface="+mn-ea"/>
              </a:rPr>
              <a:t>周岁的不在校少儿</a:t>
            </a:r>
            <a:r>
              <a:rPr lang="zh-CN" altLang="zh-CN" smtClean="0">
                <a:latin typeface="+mn-ea"/>
                <a:ea typeface="+mn-ea"/>
              </a:rPr>
              <a:t>。</a:t>
            </a:r>
            <a:endParaRPr lang="en-US" altLang="zh-CN">
              <a:latin typeface="+mn-ea"/>
              <a:ea typeface="+mn-ea"/>
            </a:endParaRPr>
          </a:p>
          <a:p>
            <a:pPr marL="0" indent="0" hangingPunct="0">
              <a:lnSpc>
                <a:spcPct val="150000"/>
              </a:lnSpc>
              <a:spcAft>
                <a:spcPts val="0"/>
              </a:spcAft>
              <a:buNone/>
            </a:pPr>
            <a:r>
              <a:rPr lang="en-US" altLang="zh-CN" b="1" smtClean="0">
                <a:latin typeface="+mn-ea"/>
                <a:ea typeface="+mn-ea"/>
              </a:rPr>
              <a:t>     </a:t>
            </a:r>
            <a:r>
              <a:rPr lang="zh-CN" altLang="zh-CN" b="1" smtClean="0">
                <a:latin typeface="+mn-ea"/>
                <a:ea typeface="+mn-ea"/>
              </a:rPr>
              <a:t>第</a:t>
            </a:r>
            <a:r>
              <a:rPr lang="zh-CN" altLang="zh-CN" b="1">
                <a:latin typeface="+mn-ea"/>
                <a:ea typeface="+mn-ea"/>
              </a:rPr>
              <a:t>二条</a:t>
            </a:r>
            <a:r>
              <a:rPr lang="zh-CN" altLang="zh-CN">
                <a:latin typeface="+mn-ea"/>
                <a:ea typeface="+mn-ea"/>
              </a:rPr>
              <a:t>  管理原</a:t>
            </a:r>
            <a:r>
              <a:rPr lang="zh-CN" altLang="zh-CN" smtClean="0">
                <a:latin typeface="+mn-ea"/>
                <a:ea typeface="+mn-ea"/>
              </a:rPr>
              <a:t>则</a:t>
            </a:r>
            <a:endParaRPr lang="en-US" altLang="zh-CN" smtClean="0">
              <a:latin typeface="+mn-ea"/>
              <a:ea typeface="+mn-ea"/>
            </a:endParaRPr>
          </a:p>
          <a:p>
            <a:pPr marL="0" indent="0" hangingPunct="0">
              <a:lnSpc>
                <a:spcPct val="150000"/>
              </a:lnSpc>
              <a:spcAft>
                <a:spcPts val="0"/>
              </a:spcAft>
              <a:buNone/>
            </a:pPr>
            <a:r>
              <a:rPr lang="en-US" altLang="zh-CN">
                <a:latin typeface="+mn-ea"/>
                <a:ea typeface="+mn-ea"/>
              </a:rPr>
              <a:t> </a:t>
            </a:r>
            <a:r>
              <a:rPr lang="en-US" altLang="zh-CN" smtClean="0">
                <a:latin typeface="+mn-ea"/>
                <a:ea typeface="+mn-ea"/>
              </a:rPr>
              <a:t>   </a:t>
            </a:r>
            <a:r>
              <a:rPr lang="zh-CN" altLang="zh-CN" smtClean="0">
                <a:latin typeface="+mn-ea"/>
                <a:ea typeface="+mn-ea"/>
              </a:rPr>
              <a:t>（</a:t>
            </a:r>
            <a:r>
              <a:rPr lang="zh-CN" altLang="zh-CN">
                <a:latin typeface="+mn-ea"/>
                <a:ea typeface="+mn-ea"/>
              </a:rPr>
              <a:t>一）在乡级以上医院就诊，医疗费用</a:t>
            </a:r>
            <a:r>
              <a:rPr lang="zh-CN" altLang="zh-CN">
                <a:solidFill>
                  <a:srgbClr val="FF0000"/>
                </a:solidFill>
                <a:latin typeface="+mn-ea"/>
                <a:ea typeface="+mn-ea"/>
              </a:rPr>
              <a:t>自费结算</a:t>
            </a:r>
            <a:r>
              <a:rPr lang="zh-CN" altLang="zh-CN">
                <a:latin typeface="+mn-ea"/>
                <a:ea typeface="+mn-ea"/>
              </a:rPr>
              <a:t>、门诊统筹，父母双方单位和个人共同负担。</a:t>
            </a:r>
          </a:p>
          <a:p>
            <a:pPr marL="0" indent="0" hangingPunct="0">
              <a:lnSpc>
                <a:spcPct val="150000"/>
              </a:lnSpc>
              <a:spcAft>
                <a:spcPts val="0"/>
              </a:spcAft>
              <a:buNone/>
            </a:pPr>
            <a:r>
              <a:rPr lang="en-US" altLang="zh-CN" smtClean="0">
                <a:latin typeface="+mn-ea"/>
                <a:ea typeface="+mn-ea"/>
              </a:rPr>
              <a:t>    </a:t>
            </a:r>
            <a:r>
              <a:rPr lang="zh-CN" altLang="zh-CN" smtClean="0">
                <a:latin typeface="+mn-ea"/>
                <a:ea typeface="+mn-ea"/>
              </a:rPr>
              <a:t>（</a:t>
            </a:r>
            <a:r>
              <a:rPr lang="zh-CN" altLang="zh-CN">
                <a:latin typeface="+mn-ea"/>
                <a:ea typeface="+mn-ea"/>
              </a:rPr>
              <a:t>二）子女住院保险由学校职能部门统一向保险机构办理。</a:t>
            </a:r>
          </a:p>
          <a:p>
            <a:pPr marL="0" indent="0" hangingPunct="0">
              <a:lnSpc>
                <a:spcPct val="150000"/>
              </a:lnSpc>
              <a:spcAft>
                <a:spcPts val="0"/>
              </a:spcAft>
              <a:buNone/>
            </a:pPr>
            <a:r>
              <a:rPr lang="en-US" altLang="zh-CN" smtClean="0">
                <a:latin typeface="+mn-ea"/>
                <a:ea typeface="+mn-ea"/>
              </a:rPr>
              <a:t>    </a:t>
            </a:r>
            <a:r>
              <a:rPr lang="zh-CN" altLang="zh-CN" smtClean="0">
                <a:latin typeface="+mn-ea"/>
                <a:ea typeface="+mn-ea"/>
              </a:rPr>
              <a:t>（</a:t>
            </a:r>
            <a:r>
              <a:rPr lang="zh-CN" altLang="zh-CN">
                <a:latin typeface="+mn-ea"/>
                <a:ea typeface="+mn-ea"/>
              </a:rPr>
              <a:t>三）子女医疗费门诊统筹在对方单位的，由对方单位办理住院保险。</a:t>
            </a:r>
          </a:p>
          <a:p>
            <a:pPr marL="0" indent="0" hangingPunct="0">
              <a:buNone/>
            </a:pPr>
            <a:r>
              <a:rPr lang="en-US" altLang="zh-CN"/>
              <a:t> </a:t>
            </a:r>
            <a:r>
              <a:rPr lang="en-US" altLang="zh-CN" smtClean="0"/>
              <a:t>   </a:t>
            </a:r>
            <a:r>
              <a:rPr lang="zh-CN" altLang="zh-CN" b="1" smtClean="0"/>
              <a:t>第</a:t>
            </a:r>
            <a:r>
              <a:rPr lang="zh-CN" altLang="zh-CN" b="1"/>
              <a:t>三条</a:t>
            </a:r>
            <a:r>
              <a:rPr lang="zh-CN" altLang="zh-CN"/>
              <a:t>  费用开支范</a:t>
            </a:r>
            <a:r>
              <a:rPr lang="zh-CN" altLang="zh-CN" smtClean="0"/>
              <a:t>围</a:t>
            </a:r>
            <a:endParaRPr lang="en-US" altLang="zh-CN" smtClean="0"/>
          </a:p>
          <a:p>
            <a:pPr marL="0" indent="0" hangingPunct="0">
              <a:buNone/>
            </a:pPr>
            <a:r>
              <a:rPr lang="en-US" altLang="zh-CN"/>
              <a:t> </a:t>
            </a:r>
            <a:r>
              <a:rPr lang="en-US" altLang="zh-CN" smtClean="0"/>
              <a:t>   </a:t>
            </a:r>
            <a:r>
              <a:rPr lang="zh-CN" altLang="zh-CN" smtClean="0"/>
              <a:t>（</a:t>
            </a:r>
            <a:r>
              <a:rPr lang="zh-CN" altLang="zh-CN"/>
              <a:t>一）用于支付参与统筹的教职工子女因病门诊、急诊的药品材料费、检测费、危急病人的抢救费，具体支付范围和标准参照《常州市医保药品目录和医疗服务项目》。</a:t>
            </a:r>
          </a:p>
          <a:p>
            <a:pPr marL="0" indent="0" hangingPunct="0">
              <a:buNone/>
            </a:pPr>
            <a:r>
              <a:rPr lang="en-US" altLang="zh-CN" smtClean="0"/>
              <a:t>    </a:t>
            </a:r>
            <a:r>
              <a:rPr lang="zh-CN" altLang="zh-CN" smtClean="0"/>
              <a:t>（</a:t>
            </a:r>
            <a:r>
              <a:rPr lang="zh-CN" altLang="zh-CN"/>
              <a:t>二）用于教职工子女住院医疗保险的投保费。</a:t>
            </a:r>
          </a:p>
          <a:p>
            <a:endParaRPr lang="zh-CN" altLang="en-US"/>
          </a:p>
        </p:txBody>
      </p:sp>
      <p:sp>
        <p:nvSpPr>
          <p:cNvPr id="5" name="文本占位符 4"/>
          <p:cNvSpPr>
            <a:spLocks noGrp="1"/>
          </p:cNvSpPr>
          <p:nvPr>
            <p:ph type="body" sz="quarter" idx="3"/>
          </p:nvPr>
        </p:nvSpPr>
        <p:spPr>
          <a:xfrm>
            <a:off x="7913306" y="935324"/>
            <a:ext cx="5284223" cy="381003"/>
          </a:xfrm>
        </p:spPr>
        <p:txBody>
          <a:bodyPr/>
          <a:lstStyle/>
          <a:p>
            <a:r>
              <a:rPr lang="zh-CN" altLang="en-US" smtClean="0">
                <a:solidFill>
                  <a:schemeClr val="tx1"/>
                </a:solidFill>
                <a:latin typeface="+mn-ea"/>
                <a:ea typeface="+mn-ea"/>
              </a:rPr>
              <a:t>备注</a:t>
            </a:r>
          </a:p>
        </p:txBody>
      </p:sp>
      <p:sp>
        <p:nvSpPr>
          <p:cNvPr id="6" name="内容占位符 5"/>
          <p:cNvSpPr>
            <a:spLocks noGrp="1"/>
          </p:cNvSpPr>
          <p:nvPr>
            <p:ph sz="quarter" idx="4"/>
          </p:nvPr>
        </p:nvSpPr>
        <p:spPr>
          <a:xfrm>
            <a:off x="7913306" y="1359036"/>
            <a:ext cx="3997035" cy="5157179"/>
          </a:xfrm>
          <a:ln>
            <a:solidFill>
              <a:schemeClr val="accent1"/>
            </a:solidFill>
            <a:prstDash val="sysDash"/>
          </a:ln>
        </p:spPr>
        <p:txBody>
          <a:bodyPr/>
          <a:lstStyle/>
          <a:p>
            <a:endParaRPr lang="en-US" altLang="zh-CN" smtClean="0"/>
          </a:p>
          <a:p>
            <a:pPr marL="0" indent="0">
              <a:buNone/>
            </a:pPr>
            <a:r>
              <a:rPr lang="zh-CN" altLang="en-US" smtClean="0">
                <a:solidFill>
                  <a:srgbClr val="FF0000"/>
                </a:solidFill>
                <a:sym typeface="Wingdings" panose="05000000000000000000" pitchFamily="2" charset="2"/>
              </a:rPr>
              <a:t>修订后的文件更加详细地</a:t>
            </a:r>
            <a:r>
              <a:rPr lang="zh-CN" altLang="zh-CN" smtClean="0">
                <a:solidFill>
                  <a:srgbClr val="FF0000"/>
                </a:solidFill>
              </a:rPr>
              <a:t>说明</a:t>
            </a:r>
            <a:r>
              <a:rPr lang="zh-CN" altLang="en-US" smtClean="0">
                <a:solidFill>
                  <a:srgbClr val="FF0000"/>
                </a:solidFill>
              </a:rPr>
              <a:t>了</a:t>
            </a:r>
            <a:r>
              <a:rPr lang="zh-CN" altLang="zh-CN" smtClean="0">
                <a:solidFill>
                  <a:srgbClr val="FF0000"/>
                </a:solidFill>
              </a:rPr>
              <a:t>本</a:t>
            </a:r>
            <a:r>
              <a:rPr lang="zh-CN" altLang="zh-CN">
                <a:solidFill>
                  <a:srgbClr val="FF0000"/>
                </a:solidFill>
              </a:rPr>
              <a:t>办法的适用对象、范</a:t>
            </a:r>
            <a:r>
              <a:rPr lang="zh-CN" altLang="zh-CN" smtClean="0">
                <a:solidFill>
                  <a:srgbClr val="FF0000"/>
                </a:solidFill>
              </a:rPr>
              <a:t>围</a:t>
            </a:r>
            <a:r>
              <a:rPr lang="zh-CN" altLang="en-US" smtClean="0">
                <a:solidFill>
                  <a:srgbClr val="FF0000"/>
                </a:solidFill>
              </a:rPr>
              <a:t>。</a:t>
            </a:r>
            <a:endParaRPr lang="en-US" altLang="zh-CN" smtClean="0">
              <a:solidFill>
                <a:srgbClr val="FF0000"/>
              </a:solidFill>
            </a:endParaRPr>
          </a:p>
          <a:p>
            <a:pPr marL="0" indent="0">
              <a:buNone/>
            </a:pPr>
            <a:endParaRPr lang="en-US" altLang="zh-CN">
              <a:solidFill>
                <a:srgbClr val="FF0000"/>
              </a:solidFill>
            </a:endParaRPr>
          </a:p>
          <a:p>
            <a:pPr marL="0" indent="0">
              <a:buNone/>
            </a:pPr>
            <a:endParaRPr lang="en-US" altLang="zh-CN" smtClean="0">
              <a:solidFill>
                <a:srgbClr val="FF0000"/>
              </a:solidFill>
              <a:sym typeface="Wingdings" panose="05000000000000000000" pitchFamily="2" charset="2"/>
            </a:endParaRPr>
          </a:p>
          <a:p>
            <a:pPr marL="0" indent="0">
              <a:buNone/>
            </a:pPr>
            <a:r>
              <a:rPr lang="zh-CN" altLang="en-US" smtClean="0">
                <a:solidFill>
                  <a:srgbClr val="FF0000"/>
                </a:solidFill>
                <a:sym typeface="Wingdings" panose="05000000000000000000" pitchFamily="2" charset="2"/>
              </a:rPr>
              <a:t>因目前电子支付广泛应用，原文件现金结算、现金垫付等名词统一改为自费结算。</a:t>
            </a:r>
            <a:endParaRPr lang="zh-CN" altLang="en-US">
              <a:solidFill>
                <a:srgbClr val="FF0000"/>
              </a:solidFill>
            </a:endParaRPr>
          </a:p>
        </p:txBody>
      </p:sp>
      <p:sp>
        <p:nvSpPr>
          <p:cNvPr id="8" name="矩形 7"/>
          <p:cNvSpPr/>
          <p:nvPr>
            <p:custDataLst>
              <p:tags r:id="rId1"/>
            </p:custDataLst>
          </p:nvPr>
        </p:nvSpPr>
        <p:spPr>
          <a:xfrm>
            <a:off x="11806754" y="6734453"/>
            <a:ext cx="386060" cy="1219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9" name="Text Box 7"/>
          <p:cNvSpPr txBox="1">
            <a:spLocks noChangeArrowheads="1"/>
          </p:cNvSpPr>
          <p:nvPr>
            <p:custDataLst>
              <p:tags r:id="rId2"/>
            </p:custDataLst>
          </p:nvPr>
        </p:nvSpPr>
        <p:spPr bwMode="gray">
          <a:xfrm>
            <a:off x="8449310" y="6442075"/>
            <a:ext cx="3533775" cy="443865"/>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cxnSp>
        <p:nvCxnSpPr>
          <p:cNvPr id="10" name="直接连接符 9"/>
          <p:cNvCxnSpPr/>
          <p:nvPr>
            <p:custDataLst>
              <p:tags r:id="rId3"/>
            </p:custDataLst>
          </p:nvPr>
        </p:nvCxnSpPr>
        <p:spPr>
          <a:xfrm flipV="1">
            <a:off x="166255" y="817981"/>
            <a:ext cx="11698762" cy="27146"/>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3" name="矩形 12"/>
          <p:cNvSpPr/>
          <p:nvPr>
            <p:custDataLst>
              <p:tags r:id="rId4"/>
            </p:custDataLst>
          </p:nvPr>
        </p:nvSpPr>
        <p:spPr>
          <a:xfrm>
            <a:off x="0" y="6691630"/>
            <a:ext cx="9325610" cy="1663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4" name="矩形 13"/>
          <p:cNvSpPr/>
          <p:nvPr>
            <p:custDataLst>
              <p:tags r:id="rId5"/>
            </p:custDataLst>
          </p:nvPr>
        </p:nvSpPr>
        <p:spPr>
          <a:xfrm flipV="1">
            <a:off x="11083290" y="6691630"/>
            <a:ext cx="1109980"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5186" y="141152"/>
            <a:ext cx="10854251" cy="441964"/>
          </a:xfrm>
        </p:spPr>
        <p:txBody>
          <a:bodyPr/>
          <a:lstStyle/>
          <a:p>
            <a:r>
              <a:rPr lang="zh-CN" altLang="en-US" sz="2800" b="0">
                <a:solidFill>
                  <a:schemeClr val="tx1"/>
                </a:solidFill>
                <a:latin typeface="+mj-ea"/>
                <a:ea typeface="+mj-ea"/>
              </a:rPr>
              <a:t>文件</a:t>
            </a:r>
            <a:r>
              <a:rPr lang="zh-CN" altLang="en-US" sz="2800" b="0" smtClean="0">
                <a:solidFill>
                  <a:schemeClr val="tx1"/>
                </a:solidFill>
                <a:latin typeface="+mj-ea"/>
                <a:ea typeface="+mj-ea"/>
              </a:rPr>
              <a:t>解</a:t>
            </a:r>
            <a:r>
              <a:rPr lang="zh-CN" altLang="en-US" sz="2800" b="0">
                <a:solidFill>
                  <a:schemeClr val="tx1"/>
                </a:solidFill>
                <a:latin typeface="+mj-ea"/>
                <a:ea typeface="+mj-ea"/>
              </a:rPr>
              <a:t>读</a:t>
            </a:r>
          </a:p>
        </p:txBody>
      </p:sp>
      <p:sp>
        <p:nvSpPr>
          <p:cNvPr id="3" name="文本占位符 2"/>
          <p:cNvSpPr>
            <a:spLocks noGrp="1"/>
          </p:cNvSpPr>
          <p:nvPr>
            <p:ph type="body" idx="1"/>
          </p:nvPr>
        </p:nvSpPr>
        <p:spPr>
          <a:xfrm>
            <a:off x="725186" y="851546"/>
            <a:ext cx="5284223" cy="381003"/>
          </a:xfrm>
        </p:spPr>
        <p:txBody>
          <a:bodyPr/>
          <a:lstStyle/>
          <a:p>
            <a:r>
              <a:rPr lang="zh-CN" altLang="en-US" smtClean="0">
                <a:solidFill>
                  <a:srgbClr val="0000FF"/>
                </a:solidFill>
                <a:latin typeface="+mn-ea"/>
                <a:ea typeface="+mn-ea"/>
              </a:rPr>
              <a:t>文件内容</a:t>
            </a:r>
            <a:endParaRPr lang="zh-CN" altLang="en-US">
              <a:solidFill>
                <a:srgbClr val="0000FF"/>
              </a:solidFill>
              <a:latin typeface="+mn-ea"/>
              <a:ea typeface="+mn-ea"/>
            </a:endParaRPr>
          </a:p>
        </p:txBody>
      </p:sp>
      <p:sp>
        <p:nvSpPr>
          <p:cNvPr id="4" name="内容占位符 3"/>
          <p:cNvSpPr>
            <a:spLocks noGrp="1"/>
          </p:cNvSpPr>
          <p:nvPr>
            <p:ph sz="half" idx="2"/>
          </p:nvPr>
        </p:nvSpPr>
        <p:spPr>
          <a:xfrm>
            <a:off x="218904" y="1221943"/>
            <a:ext cx="7574278" cy="5220281"/>
          </a:xfrm>
          <a:ln>
            <a:solidFill>
              <a:schemeClr val="accent1"/>
            </a:solidFill>
            <a:prstDash val="sysDot"/>
          </a:ln>
        </p:spPr>
        <p:txBody>
          <a:bodyPr/>
          <a:lstStyle/>
          <a:p>
            <a:pPr marL="0" indent="0" hangingPunct="0">
              <a:buNone/>
            </a:pPr>
            <a:endParaRPr lang="en-US" altLang="zh-CN" b="1" smtClean="0"/>
          </a:p>
          <a:p>
            <a:pPr hangingPunct="0"/>
            <a:endParaRPr lang="zh-CN" altLang="zh-CN"/>
          </a:p>
          <a:p>
            <a:endParaRPr lang="zh-CN" altLang="en-US"/>
          </a:p>
        </p:txBody>
      </p:sp>
      <p:sp>
        <p:nvSpPr>
          <p:cNvPr id="5" name="文本占位符 4"/>
          <p:cNvSpPr>
            <a:spLocks noGrp="1"/>
          </p:cNvSpPr>
          <p:nvPr>
            <p:ph type="body" sz="quarter" idx="3"/>
          </p:nvPr>
        </p:nvSpPr>
        <p:spPr>
          <a:xfrm>
            <a:off x="8513618" y="845127"/>
            <a:ext cx="5284223" cy="381003"/>
          </a:xfrm>
        </p:spPr>
        <p:txBody>
          <a:bodyPr/>
          <a:lstStyle/>
          <a:p>
            <a:r>
              <a:rPr lang="zh-CN" altLang="en-US" smtClean="0">
                <a:solidFill>
                  <a:srgbClr val="0000FF"/>
                </a:solidFill>
                <a:latin typeface="+mn-ea"/>
                <a:ea typeface="+mn-ea"/>
              </a:rPr>
              <a:t>备注</a:t>
            </a:r>
            <a:endParaRPr lang="zh-CN" altLang="en-US">
              <a:solidFill>
                <a:srgbClr val="0000FF"/>
              </a:solidFill>
              <a:latin typeface="+mn-ea"/>
              <a:ea typeface="+mn-ea"/>
            </a:endParaRPr>
          </a:p>
        </p:txBody>
      </p:sp>
      <p:sp>
        <p:nvSpPr>
          <p:cNvPr id="6" name="内容占位符 5"/>
          <p:cNvSpPr>
            <a:spLocks noGrp="1"/>
          </p:cNvSpPr>
          <p:nvPr>
            <p:ph sz="quarter" idx="4"/>
          </p:nvPr>
        </p:nvSpPr>
        <p:spPr>
          <a:xfrm>
            <a:off x="8219852" y="1232549"/>
            <a:ext cx="3542657" cy="5209674"/>
          </a:xfrm>
          <a:ln>
            <a:solidFill>
              <a:schemeClr val="accent1"/>
            </a:solidFill>
            <a:prstDash val="sysDash"/>
          </a:ln>
        </p:spPr>
        <p:txBody>
          <a:bodyPr/>
          <a:lstStyle/>
          <a:p>
            <a:endParaRPr lang="en-US" altLang="zh-CN" smtClean="0"/>
          </a:p>
          <a:p>
            <a:endParaRPr lang="en-US" altLang="zh-CN"/>
          </a:p>
          <a:p>
            <a:endParaRPr lang="en-US" altLang="zh-CN" smtClean="0"/>
          </a:p>
          <a:p>
            <a:endParaRPr lang="en-US" altLang="zh-CN" smtClean="0"/>
          </a:p>
        </p:txBody>
      </p:sp>
      <p:sp>
        <p:nvSpPr>
          <p:cNvPr id="8" name="矩形 7"/>
          <p:cNvSpPr/>
          <p:nvPr>
            <p:custDataLst>
              <p:tags r:id="rId1"/>
            </p:custDataLst>
          </p:nvPr>
        </p:nvSpPr>
        <p:spPr>
          <a:xfrm>
            <a:off x="11806754" y="6734453"/>
            <a:ext cx="386060" cy="1219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9" name="Text Box 7"/>
          <p:cNvSpPr txBox="1">
            <a:spLocks noChangeArrowheads="1"/>
          </p:cNvSpPr>
          <p:nvPr>
            <p:custDataLst>
              <p:tags r:id="rId2"/>
            </p:custDataLst>
          </p:nvPr>
        </p:nvSpPr>
        <p:spPr bwMode="gray">
          <a:xfrm>
            <a:off x="8513618" y="6442224"/>
            <a:ext cx="3394364" cy="443710"/>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cxnSp>
        <p:nvCxnSpPr>
          <p:cNvPr id="10" name="直接连接符 9"/>
          <p:cNvCxnSpPr/>
          <p:nvPr>
            <p:custDataLst>
              <p:tags r:id="rId3"/>
            </p:custDataLst>
          </p:nvPr>
        </p:nvCxnSpPr>
        <p:spPr>
          <a:xfrm>
            <a:off x="110836" y="817418"/>
            <a:ext cx="11797146" cy="13855"/>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91640" y="1399309"/>
            <a:ext cx="7501542" cy="5678478"/>
          </a:xfrm>
          <a:prstGeom prst="rect">
            <a:avLst/>
          </a:prstGeom>
        </p:spPr>
        <p:txBody>
          <a:bodyPr wrap="square">
            <a:spAutoFit/>
          </a:bodyPr>
          <a:lstStyle/>
          <a:p>
            <a:pPr indent="266700">
              <a:lnSpc>
                <a:spcPct val="150000"/>
              </a:lnSpc>
              <a:spcAft>
                <a:spcPts val="0"/>
              </a:spcAft>
            </a:pPr>
            <a:r>
              <a:rPr lang="zh-CN" altLang="en-US" sz="1600" b="1" kern="100" smtClean="0">
                <a:latin typeface="+mn-ea"/>
                <a:cs typeface="Times New Roman" panose="02020603050405020304" pitchFamily="18" charset="0"/>
              </a:rPr>
              <a:t>  第</a:t>
            </a:r>
            <a:r>
              <a:rPr lang="zh-CN" altLang="en-US" sz="1600" b="1" kern="100" dirty="0" smtClean="0">
                <a:latin typeface="+mn-ea"/>
                <a:cs typeface="Times New Roman" panose="02020603050405020304" pitchFamily="18" charset="0"/>
              </a:rPr>
              <a:t>四条  </a:t>
            </a:r>
            <a:r>
              <a:rPr lang="zh-CN" altLang="zh-CN" sz="1600" kern="100" dirty="0" smtClean="0">
                <a:latin typeface="+mn-ea"/>
                <a:cs typeface="宋体" panose="02010600030101010101" pitchFamily="2" charset="-122"/>
              </a:rPr>
              <a:t>结</a:t>
            </a:r>
            <a:r>
              <a:rPr lang="zh-CN" altLang="zh-CN" sz="1600" kern="100" dirty="0">
                <a:latin typeface="+mn-ea"/>
                <a:cs typeface="宋体" panose="02010600030101010101" pitchFamily="2" charset="-122"/>
              </a:rPr>
              <a:t>算年度</a:t>
            </a:r>
            <a:endParaRPr lang="zh-CN" altLang="zh-CN" sz="1600" kern="100" dirty="0">
              <a:latin typeface="+mn-ea"/>
              <a:cs typeface="Times New Roman" panose="02020603050405020304" pitchFamily="18" charset="0"/>
            </a:endParaRPr>
          </a:p>
          <a:p>
            <a:pPr hangingPunct="0">
              <a:lnSpc>
                <a:spcPct val="150000"/>
              </a:lnSpc>
            </a:pPr>
            <a:r>
              <a:rPr lang="en-US" altLang="zh-CN" sz="1600" kern="100" smtClean="0">
                <a:latin typeface="+mn-ea"/>
                <a:cs typeface="宋体" panose="02010600030101010101" pitchFamily="2" charset="-122"/>
              </a:rPr>
              <a:t>      </a:t>
            </a:r>
            <a:r>
              <a:rPr lang="zh-CN" altLang="zh-CN" sz="1600" kern="100" smtClean="0">
                <a:latin typeface="+mn-ea"/>
                <a:cs typeface="宋体" panose="02010600030101010101" pitchFamily="2" charset="-122"/>
              </a:rPr>
              <a:t>每</a:t>
            </a:r>
            <a:r>
              <a:rPr lang="zh-CN" altLang="zh-CN" sz="1600" kern="100" dirty="0">
                <a:latin typeface="+mn-ea"/>
                <a:cs typeface="宋体" panose="02010600030101010101" pitchFamily="2" charset="-122"/>
              </a:rPr>
              <a:t>年</a:t>
            </a:r>
            <a:r>
              <a:rPr lang="en-US" altLang="zh-CN" sz="1600" kern="100" dirty="0">
                <a:latin typeface="+mn-ea"/>
                <a:cs typeface="宋体" panose="02010600030101010101" pitchFamily="2" charset="-122"/>
              </a:rPr>
              <a:t>7</a:t>
            </a:r>
            <a:r>
              <a:rPr lang="zh-CN" altLang="zh-CN" sz="1600" kern="100" dirty="0">
                <a:latin typeface="+mn-ea"/>
                <a:cs typeface="宋体" panose="02010600030101010101" pitchFamily="2" charset="-122"/>
              </a:rPr>
              <a:t>月</a:t>
            </a:r>
            <a:r>
              <a:rPr lang="en-US" altLang="zh-CN" sz="1600" kern="100" dirty="0">
                <a:latin typeface="+mn-ea"/>
                <a:cs typeface="宋体" panose="02010600030101010101" pitchFamily="2" charset="-122"/>
              </a:rPr>
              <a:t>1</a:t>
            </a:r>
            <a:r>
              <a:rPr lang="zh-CN" altLang="zh-CN" sz="1600" kern="100" dirty="0">
                <a:latin typeface="+mn-ea"/>
                <a:cs typeface="宋体" panose="02010600030101010101" pitchFamily="2" charset="-122"/>
              </a:rPr>
              <a:t>日至次年</a:t>
            </a:r>
            <a:r>
              <a:rPr lang="en-US" altLang="zh-CN" sz="1600" kern="100" dirty="0">
                <a:latin typeface="+mn-ea"/>
                <a:cs typeface="宋体" panose="02010600030101010101" pitchFamily="2" charset="-122"/>
              </a:rPr>
              <a:t>6</a:t>
            </a:r>
            <a:r>
              <a:rPr lang="zh-CN" altLang="zh-CN" sz="1600" kern="100" dirty="0">
                <a:latin typeface="+mn-ea"/>
                <a:cs typeface="宋体" panose="02010600030101010101" pitchFamily="2" charset="-122"/>
              </a:rPr>
              <a:t>月</a:t>
            </a:r>
            <a:r>
              <a:rPr lang="en-US" altLang="zh-CN" sz="1600" kern="100" dirty="0">
                <a:latin typeface="+mn-ea"/>
                <a:cs typeface="宋体" panose="02010600030101010101" pitchFamily="2" charset="-122"/>
              </a:rPr>
              <a:t>30</a:t>
            </a:r>
            <a:r>
              <a:rPr lang="zh-CN" altLang="zh-CN" sz="1600" kern="100" dirty="0">
                <a:latin typeface="+mn-ea"/>
                <a:cs typeface="宋体" panose="02010600030101010101" pitchFamily="2" charset="-122"/>
              </a:rPr>
              <a:t>日为一个结算年度，</a:t>
            </a:r>
            <a:r>
              <a:rPr lang="zh-CN" altLang="zh-CN" sz="1600" kern="100" dirty="0">
                <a:solidFill>
                  <a:srgbClr val="000000"/>
                </a:solidFill>
                <a:latin typeface="+mn-ea"/>
                <a:cs typeface="宋体" panose="02010600030101010101" pitchFamily="2" charset="-122"/>
              </a:rPr>
              <a:t>学校在新结算年度开始后</a:t>
            </a:r>
            <a:r>
              <a:rPr lang="zh-CN" altLang="zh-CN" sz="1600" kern="100" dirty="0">
                <a:solidFill>
                  <a:srgbClr val="FF0000"/>
                </a:solidFill>
                <a:latin typeface="+mn-ea"/>
                <a:cs typeface="宋体" panose="02010600030101010101" pitchFamily="2" charset="-122"/>
              </a:rPr>
              <a:t>向在我校统筹的对方单位或教职工本人</a:t>
            </a:r>
            <a:r>
              <a:rPr lang="zh-CN" altLang="zh-CN" sz="1600" kern="100" dirty="0">
                <a:solidFill>
                  <a:srgbClr val="000000"/>
                </a:solidFill>
                <a:latin typeface="+mn-ea"/>
                <a:cs typeface="宋体" panose="02010600030101010101" pitchFamily="2" charset="-122"/>
              </a:rPr>
              <a:t>收取医疗统筹费用及清算超定额费</a:t>
            </a:r>
            <a:r>
              <a:rPr lang="zh-CN" altLang="zh-CN" sz="1600" kern="100">
                <a:solidFill>
                  <a:srgbClr val="000000"/>
                </a:solidFill>
                <a:latin typeface="+mn-ea"/>
                <a:cs typeface="宋体" panose="02010600030101010101" pitchFamily="2" charset="-122"/>
              </a:rPr>
              <a:t>用</a:t>
            </a:r>
            <a:r>
              <a:rPr lang="zh-CN" altLang="zh-CN" sz="1600" kern="100" smtClean="0">
                <a:solidFill>
                  <a:srgbClr val="000000"/>
                </a:solidFill>
                <a:latin typeface="+mn-ea"/>
                <a:cs typeface="宋体" panose="02010600030101010101" pitchFamily="2" charset="-122"/>
              </a:rPr>
              <a:t>。</a:t>
            </a:r>
            <a:endParaRPr lang="en-US" altLang="zh-CN" sz="1600" kern="100" smtClean="0">
              <a:solidFill>
                <a:srgbClr val="000000"/>
              </a:solidFill>
              <a:latin typeface="+mn-ea"/>
              <a:cs typeface="宋体" panose="02010600030101010101" pitchFamily="2" charset="-122"/>
            </a:endParaRPr>
          </a:p>
          <a:p>
            <a:pPr hangingPunct="0">
              <a:lnSpc>
                <a:spcPct val="150000"/>
              </a:lnSpc>
            </a:pPr>
            <a:r>
              <a:rPr lang="en-US" altLang="zh-CN" sz="1600" b="1" kern="100">
                <a:solidFill>
                  <a:srgbClr val="000000"/>
                </a:solidFill>
                <a:latin typeface="+mn-ea"/>
              </a:rPr>
              <a:t> </a:t>
            </a:r>
            <a:r>
              <a:rPr lang="en-US" altLang="zh-CN" sz="1600" b="1" kern="100" smtClean="0">
                <a:solidFill>
                  <a:srgbClr val="000000"/>
                </a:solidFill>
                <a:latin typeface="+mn-ea"/>
              </a:rPr>
              <a:t>      </a:t>
            </a:r>
            <a:r>
              <a:rPr lang="zh-CN" altLang="zh-CN" sz="1600" b="1" smtClean="0">
                <a:latin typeface="+mn-ea"/>
              </a:rPr>
              <a:t>第</a:t>
            </a:r>
            <a:r>
              <a:rPr lang="zh-CN" altLang="zh-CN" sz="1600" b="1">
                <a:latin typeface="+mn-ea"/>
              </a:rPr>
              <a:t>五条</a:t>
            </a:r>
            <a:r>
              <a:rPr lang="zh-CN" altLang="zh-CN" sz="1600">
                <a:latin typeface="+mn-ea"/>
              </a:rPr>
              <a:t>  费用管理</a:t>
            </a:r>
          </a:p>
          <a:p>
            <a:pPr hangingPunct="0">
              <a:lnSpc>
                <a:spcPct val="150000"/>
              </a:lnSpc>
            </a:pPr>
            <a:r>
              <a:rPr lang="en-US" altLang="zh-CN" sz="1600" smtClean="0">
                <a:latin typeface="+mn-ea"/>
              </a:rPr>
              <a:t>     </a:t>
            </a:r>
            <a:r>
              <a:rPr lang="en-US" altLang="zh-CN" sz="1600">
                <a:latin typeface="+mn-ea"/>
              </a:rPr>
              <a:t> </a:t>
            </a:r>
            <a:r>
              <a:rPr lang="zh-CN" altLang="en-US" sz="1600" smtClean="0">
                <a:latin typeface="+mn-ea"/>
              </a:rPr>
              <a:t>（一）</a:t>
            </a:r>
            <a:r>
              <a:rPr lang="zh-CN" altLang="zh-CN" sz="1600" smtClean="0">
                <a:latin typeface="+mn-ea"/>
              </a:rPr>
              <a:t>医</a:t>
            </a:r>
            <a:r>
              <a:rPr lang="zh-CN" altLang="zh-CN" sz="1600">
                <a:latin typeface="+mn-ea"/>
              </a:rPr>
              <a:t>疗费用额度标准：教职工子女医疗费定额为每人每年</a:t>
            </a:r>
            <a:r>
              <a:rPr lang="en-US" altLang="zh-CN" sz="1600">
                <a:latin typeface="+mn-ea"/>
              </a:rPr>
              <a:t>580</a:t>
            </a:r>
            <a:r>
              <a:rPr lang="zh-CN" altLang="zh-CN" sz="1600">
                <a:latin typeface="+mn-ea"/>
              </a:rPr>
              <a:t>元，由父母双方单位各负担</a:t>
            </a:r>
            <a:r>
              <a:rPr lang="en-US" altLang="zh-CN" sz="1600">
                <a:latin typeface="+mn-ea"/>
              </a:rPr>
              <a:t>290</a:t>
            </a:r>
            <a:r>
              <a:rPr lang="zh-CN" altLang="zh-CN" sz="1600">
                <a:latin typeface="+mn-ea"/>
              </a:rPr>
              <a:t>元。</a:t>
            </a:r>
          </a:p>
          <a:p>
            <a:pPr hangingPunct="0">
              <a:lnSpc>
                <a:spcPct val="150000"/>
              </a:lnSpc>
            </a:pPr>
            <a:r>
              <a:rPr lang="en-US" altLang="zh-CN" sz="1600" smtClean="0">
                <a:latin typeface="+mn-ea"/>
              </a:rPr>
              <a:t>       1</a:t>
            </a:r>
            <a:r>
              <a:rPr lang="zh-CN" altLang="zh-CN" sz="1600">
                <a:latin typeface="+mn-ea"/>
              </a:rPr>
              <a:t>．门诊费用：</a:t>
            </a:r>
          </a:p>
          <a:p>
            <a:pPr hangingPunct="0">
              <a:lnSpc>
                <a:spcPct val="150000"/>
              </a:lnSpc>
            </a:pPr>
            <a:r>
              <a:rPr lang="en-US" altLang="zh-CN" sz="1600" smtClean="0">
                <a:latin typeface="+mn-ea"/>
              </a:rPr>
              <a:t>      </a:t>
            </a:r>
            <a:r>
              <a:rPr lang="zh-CN" altLang="zh-CN" sz="1600" smtClean="0">
                <a:latin typeface="+mn-ea"/>
              </a:rPr>
              <a:t>（</a:t>
            </a:r>
            <a:r>
              <a:rPr lang="en-US" altLang="zh-CN" sz="1600">
                <a:latin typeface="+mn-ea"/>
              </a:rPr>
              <a:t>1</a:t>
            </a:r>
            <a:r>
              <a:rPr lang="zh-CN" altLang="zh-CN" sz="1600">
                <a:latin typeface="+mn-ea"/>
              </a:rPr>
              <a:t>）参加我校统筹的子女门诊费用为医疗费定额减去住院医疗保险投保费。</a:t>
            </a:r>
          </a:p>
          <a:p>
            <a:pPr hangingPunct="0">
              <a:lnSpc>
                <a:spcPct val="150000"/>
              </a:lnSpc>
            </a:pPr>
            <a:r>
              <a:rPr lang="en-US" altLang="zh-CN" sz="1600" smtClean="0">
                <a:latin typeface="+mn-ea"/>
              </a:rPr>
              <a:t>      </a:t>
            </a:r>
            <a:r>
              <a:rPr lang="zh-CN" altLang="zh-CN" sz="1600" smtClean="0">
                <a:latin typeface="+mn-ea"/>
              </a:rPr>
              <a:t>（</a:t>
            </a:r>
            <a:r>
              <a:rPr lang="en-US" altLang="zh-CN" sz="1600">
                <a:latin typeface="+mn-ea"/>
              </a:rPr>
              <a:t>2</a:t>
            </a:r>
            <a:r>
              <a:rPr lang="zh-CN" altLang="zh-CN" sz="1600">
                <a:latin typeface="+mn-ea"/>
              </a:rPr>
              <a:t>）不参加我校统筹的子女门诊费不缴纳，统筹到对方单位的子女统筹费到对方单位缴纳</a:t>
            </a:r>
            <a:r>
              <a:rPr lang="zh-CN" altLang="zh-CN" sz="1600" smtClean="0">
                <a:latin typeface="+mn-ea"/>
              </a:rPr>
              <a:t>。</a:t>
            </a:r>
            <a:endParaRPr lang="en-US" altLang="zh-CN" sz="1600" smtClean="0">
              <a:latin typeface="+mn-ea"/>
            </a:endParaRPr>
          </a:p>
          <a:p>
            <a:pPr hangingPunct="0">
              <a:lnSpc>
                <a:spcPct val="150000"/>
              </a:lnSpc>
            </a:pPr>
            <a:r>
              <a:rPr lang="en-US" altLang="zh-CN" sz="1600">
                <a:latin typeface="+mn-ea"/>
              </a:rPr>
              <a:t> </a:t>
            </a:r>
            <a:r>
              <a:rPr lang="en-US" altLang="zh-CN" sz="1600" smtClean="0">
                <a:latin typeface="+mn-ea"/>
              </a:rPr>
              <a:t>     </a:t>
            </a:r>
            <a:r>
              <a:rPr lang="zh-CN" altLang="zh-CN" sz="1600" smtClean="0">
                <a:latin typeface="+mn-ea"/>
              </a:rPr>
              <a:t> </a:t>
            </a:r>
            <a:r>
              <a:rPr lang="en-US" altLang="zh-CN" sz="1600">
                <a:latin typeface="+mn-ea"/>
              </a:rPr>
              <a:t>2</a:t>
            </a:r>
            <a:r>
              <a:rPr lang="zh-CN" altLang="zh-CN" sz="1600">
                <a:latin typeface="+mn-ea"/>
              </a:rPr>
              <a:t>．住院医疗保险投保费：以学校实际招标价格为准。</a:t>
            </a:r>
          </a:p>
          <a:p>
            <a:pPr hangingPunct="0">
              <a:lnSpc>
                <a:spcPct val="150000"/>
              </a:lnSpc>
            </a:pPr>
            <a:r>
              <a:rPr lang="zh-CN" altLang="zh-CN" sz="1600">
                <a:solidFill>
                  <a:srgbClr val="FF0000"/>
                </a:solidFill>
                <a:latin typeface="+mn-ea"/>
              </a:rPr>
              <a:t>注：以上医疗费用额度标准为</a:t>
            </a:r>
            <a:r>
              <a:rPr lang="en-US" altLang="zh-CN" sz="1600">
                <a:solidFill>
                  <a:srgbClr val="FF0000"/>
                </a:solidFill>
                <a:latin typeface="+mn-ea"/>
              </a:rPr>
              <a:t>2019</a:t>
            </a:r>
            <a:r>
              <a:rPr lang="zh-CN" altLang="zh-CN" sz="1600">
                <a:solidFill>
                  <a:srgbClr val="FF0000"/>
                </a:solidFill>
                <a:latin typeface="+mn-ea"/>
              </a:rPr>
              <a:t>年标准，具体金额根据常州市财政局文件调整额度标准。</a:t>
            </a:r>
          </a:p>
          <a:p>
            <a:pPr hangingPunct="0">
              <a:lnSpc>
                <a:spcPct val="150000"/>
              </a:lnSpc>
            </a:pPr>
            <a:endParaRPr lang="zh-CN" altLang="zh-CN"/>
          </a:p>
          <a:p>
            <a:pPr indent="266700" algn="just">
              <a:lnSpc>
                <a:spcPct val="150000"/>
              </a:lnSpc>
              <a:spcAft>
                <a:spcPts val="0"/>
              </a:spcAft>
              <a:tabLst>
                <a:tab pos="390525" algn="l"/>
              </a:tabLst>
            </a:pPr>
            <a:endParaRPr lang="zh-CN" altLang="zh-CN" sz="1600" kern="100" dirty="0">
              <a:latin typeface="+mn-ea"/>
              <a:cs typeface="Times New Roman" panose="02020603050405020304" pitchFamily="18" charset="0"/>
            </a:endParaRPr>
          </a:p>
        </p:txBody>
      </p:sp>
      <p:sp>
        <p:nvSpPr>
          <p:cNvPr id="12" name="矩形 11"/>
          <p:cNvSpPr/>
          <p:nvPr>
            <p:custDataLst>
              <p:tags r:id="rId4"/>
            </p:custDataLst>
          </p:nvPr>
        </p:nvSpPr>
        <p:spPr>
          <a:xfrm>
            <a:off x="0" y="6691630"/>
            <a:ext cx="9314180" cy="1663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3" name="矩形 12"/>
          <p:cNvSpPr/>
          <p:nvPr>
            <p:custDataLst>
              <p:tags r:id="rId5"/>
            </p:custDataLst>
          </p:nvPr>
        </p:nvSpPr>
        <p:spPr>
          <a:xfrm flipV="1">
            <a:off x="11082020" y="6689090"/>
            <a:ext cx="1110615" cy="167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6" name="矩形 15"/>
          <p:cNvSpPr/>
          <p:nvPr/>
        </p:nvSpPr>
        <p:spPr>
          <a:xfrm>
            <a:off x="8338940" y="2973379"/>
            <a:ext cx="3325091" cy="1077218"/>
          </a:xfrm>
          <a:prstGeom prst="rect">
            <a:avLst/>
          </a:prstGeom>
        </p:spPr>
        <p:txBody>
          <a:bodyPr wrap="square">
            <a:spAutoFit/>
          </a:bodyPr>
          <a:lstStyle/>
          <a:p>
            <a:pPr algn="just">
              <a:spcAft>
                <a:spcPts val="0"/>
              </a:spcAft>
            </a:pPr>
            <a:r>
              <a:rPr lang="zh-CN" altLang="en-US" sz="1600" kern="100">
                <a:solidFill>
                  <a:srgbClr val="FF0000"/>
                </a:solidFill>
                <a:latin typeface="+mn-ea"/>
                <a:cs typeface="Times New Roman" panose="02020603050405020304" pitchFamily="18" charset="0"/>
                <a:sym typeface="Wingdings" panose="05000000000000000000" pitchFamily="2" charset="2"/>
              </a:rPr>
              <a:t></a:t>
            </a:r>
            <a:r>
              <a:rPr lang="zh-CN" altLang="en-US" sz="1600" kern="100">
                <a:solidFill>
                  <a:srgbClr val="FF0000"/>
                </a:solidFill>
                <a:latin typeface="+mn-ea"/>
                <a:cs typeface="Times New Roman" panose="02020603050405020304" pitchFamily="18" charset="0"/>
              </a:rPr>
              <a:t>依</a:t>
            </a:r>
            <a:r>
              <a:rPr lang="zh-CN" altLang="zh-CN" sz="1600" kern="100">
                <a:solidFill>
                  <a:srgbClr val="FF0000"/>
                </a:solidFill>
                <a:latin typeface="+mn-ea"/>
                <a:cs typeface="Times New Roman" panose="02020603050405020304" pitchFamily="18" charset="0"/>
              </a:rPr>
              <a:t>据《常州市财政局关于调整市级行政事业单位职工子女统筹医疗费定额的通知》（常财社</a:t>
            </a:r>
            <a:r>
              <a:rPr lang="zh-CN" altLang="zh-CN" sz="1600" kern="100">
                <a:solidFill>
                  <a:srgbClr val="FF0000"/>
                </a:solidFill>
                <a:latin typeface="+mn-ea"/>
                <a:cs typeface="微软雅黑" panose="020B0503020204020204" pitchFamily="34" charset="-122"/>
              </a:rPr>
              <a:t>〔</a:t>
            </a:r>
            <a:r>
              <a:rPr lang="en-US" altLang="zh-CN" sz="1600" kern="100">
                <a:solidFill>
                  <a:srgbClr val="FF0000"/>
                </a:solidFill>
                <a:latin typeface="+mn-ea"/>
                <a:cs typeface="Times New Roman" panose="02020603050405020304" pitchFamily="18" charset="0"/>
              </a:rPr>
              <a:t>2019</a:t>
            </a:r>
            <a:r>
              <a:rPr lang="zh-CN" altLang="zh-CN" sz="1600" kern="100">
                <a:solidFill>
                  <a:srgbClr val="FF0000"/>
                </a:solidFill>
                <a:latin typeface="+mn-ea"/>
                <a:cs typeface="微软雅黑" panose="020B0503020204020204" pitchFamily="34" charset="-122"/>
              </a:rPr>
              <a:t>〕</a:t>
            </a:r>
            <a:r>
              <a:rPr lang="en-US" altLang="zh-CN" sz="1600" kern="100">
                <a:solidFill>
                  <a:srgbClr val="FF0000"/>
                </a:solidFill>
                <a:latin typeface="+mn-ea"/>
                <a:cs typeface="Times New Roman" panose="02020603050405020304" pitchFamily="18" charset="0"/>
              </a:rPr>
              <a:t>12</a:t>
            </a:r>
            <a:r>
              <a:rPr lang="zh-CN" altLang="zh-CN" sz="1600" kern="100">
                <a:solidFill>
                  <a:srgbClr val="FF0000"/>
                </a:solidFill>
                <a:latin typeface="+mn-ea"/>
                <a:cs typeface="Times New Roman" panose="02020603050405020304" pitchFamily="18" charset="0"/>
              </a:rPr>
              <a:t>号）</a:t>
            </a:r>
            <a:r>
              <a:rPr lang="zh-CN" altLang="en-US" sz="1600" kern="100">
                <a:solidFill>
                  <a:srgbClr val="FF0000"/>
                </a:solidFill>
                <a:latin typeface="+mn-ea"/>
                <a:cs typeface="Times New Roman" panose="02020603050405020304" pitchFamily="18" charset="0"/>
              </a:rPr>
              <a:t>文件精神。</a:t>
            </a:r>
            <a:r>
              <a:rPr lang="zh-CN" altLang="en-US" sz="1600" kern="100">
                <a:latin typeface="+mn-ea"/>
                <a:cs typeface="Times New Roman" panose="02020603050405020304" pitchFamily="18" charset="0"/>
                <a:hlinkClick r:id="rId7" action="ppaction://hlinksldjump"/>
              </a:rPr>
              <a:t>具体见原文件</a:t>
            </a:r>
            <a:r>
              <a:rPr lang="zh-CN" altLang="en-US" sz="1600" kern="100">
                <a:solidFill>
                  <a:srgbClr val="FF0000"/>
                </a:solidFill>
                <a:latin typeface="+mn-ea"/>
                <a:cs typeface="Times New Roman" panose="02020603050405020304" pitchFamily="18" charset="0"/>
              </a:rPr>
              <a:t>。</a:t>
            </a:r>
            <a:endParaRPr lang="zh-CN" altLang="zh-CN" sz="1600" kern="100">
              <a:solidFill>
                <a:srgbClr val="FF0000"/>
              </a:solidFill>
              <a:latin typeface="+mn-ea"/>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custDataLst>
              <p:tags r:id="rId2"/>
            </p:custDataLst>
          </p:nvPr>
        </p:nvSpPr>
        <p:spPr>
          <a:xfrm>
            <a:off x="11806754" y="6734453"/>
            <a:ext cx="386060" cy="1219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9" name="十字形 18"/>
          <p:cNvSpPr/>
          <p:nvPr>
            <p:custDataLst>
              <p:tags r:id="rId3"/>
            </p:custDataLst>
          </p:nvPr>
        </p:nvSpPr>
        <p:spPr>
          <a:xfrm>
            <a:off x="319778" y="281385"/>
            <a:ext cx="440244" cy="440244"/>
          </a:xfrm>
          <a:prstGeom prst="plus">
            <a:avLst>
              <a:gd name="adj" fmla="val 33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19993" rtlCol="0" anchor="ctr">
            <a:normAutofit/>
          </a:bodyPr>
          <a:lstStyle/>
          <a:p>
            <a:pPr algn="ctr"/>
            <a:endParaRPr lang="zh-CN" altLang="en-US" sz="1800" dirty="0">
              <a:solidFill>
                <a:schemeClr val="tx1">
                  <a:lumMod val="85000"/>
                  <a:lumOff val="15000"/>
                </a:schemeClr>
              </a:solidFill>
              <a:cs typeface="+mn-ea"/>
              <a:sym typeface="+mn-lt"/>
            </a:endParaRPr>
          </a:p>
        </p:txBody>
      </p:sp>
      <p:sp>
        <p:nvSpPr>
          <p:cNvPr id="20" name="矩形 19"/>
          <p:cNvSpPr/>
          <p:nvPr>
            <p:custDataLst>
              <p:tags r:id="rId4"/>
            </p:custDataLst>
          </p:nvPr>
        </p:nvSpPr>
        <p:spPr>
          <a:xfrm>
            <a:off x="235117" y="233575"/>
            <a:ext cx="609568" cy="5486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119993" rtlCol="0" anchor="ctr">
            <a:normAutofit/>
          </a:bodyPr>
          <a:lstStyle/>
          <a:p>
            <a:pPr algn="ctr"/>
            <a:endParaRPr lang="zh-CN" altLang="en-US" sz="1800">
              <a:solidFill>
                <a:schemeClr val="tx1">
                  <a:lumMod val="85000"/>
                  <a:lumOff val="15000"/>
                </a:schemeClr>
              </a:solidFill>
            </a:endParaRPr>
          </a:p>
        </p:txBody>
      </p:sp>
      <p:pic>
        <p:nvPicPr>
          <p:cNvPr id="12" name="图片 11" descr="C:\Users\Kingsoft\Desktop\图片库\医疗\appointment-book-blur-care-40568.jpgappointment-book-blur-care-40568"/>
          <p:cNvPicPr/>
          <p:nvPr>
            <p:custDataLst>
              <p:tags r:id="rId5"/>
            </p:custDataLst>
          </p:nvPr>
        </p:nvPicPr>
        <p:blipFill>
          <a:blip r:embed="rId10"/>
          <a:srcRect/>
          <a:stretch>
            <a:fillRect/>
          </a:stretch>
        </p:blipFill>
        <p:spPr>
          <a:xfrm>
            <a:off x="1780099" y="2606323"/>
            <a:ext cx="1282934" cy="756240"/>
          </a:xfrm>
          <a:prstGeom prst="rect">
            <a:avLst/>
          </a:prstGeom>
        </p:spPr>
      </p:pic>
      <p:pic>
        <p:nvPicPr>
          <p:cNvPr id="13" name="图片 1" descr="调整2019子女统筹定额标准 通知（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29346" y="189994"/>
            <a:ext cx="5313526" cy="634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图片 2" descr="调整2019子女统筹定额标准 通知（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83928" y="189995"/>
            <a:ext cx="5278581" cy="6345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7"/>
          <p:cNvSpPr txBox="1">
            <a:spLocks noChangeArrowheads="1"/>
          </p:cNvSpPr>
          <p:nvPr>
            <p:custDataLst>
              <p:tags r:id="rId6"/>
            </p:custDataLst>
          </p:nvPr>
        </p:nvSpPr>
        <p:spPr bwMode="gray">
          <a:xfrm>
            <a:off x="8458200" y="6563981"/>
            <a:ext cx="3505200" cy="317738"/>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sp>
        <p:nvSpPr>
          <p:cNvPr id="23" name="矩形 22"/>
          <p:cNvSpPr/>
          <p:nvPr>
            <p:custDataLst>
              <p:tags r:id="rId7"/>
            </p:custDataLst>
          </p:nvPr>
        </p:nvSpPr>
        <p:spPr>
          <a:xfrm>
            <a:off x="0" y="6691630"/>
            <a:ext cx="9302750" cy="1663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24" name="矩形 23"/>
          <p:cNvSpPr/>
          <p:nvPr>
            <p:custDataLst>
              <p:tags r:id="rId8"/>
            </p:custDataLst>
          </p:nvPr>
        </p:nvSpPr>
        <p:spPr>
          <a:xfrm flipV="1">
            <a:off x="11094720" y="6661785"/>
            <a:ext cx="1097915"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6048" y="140162"/>
            <a:ext cx="10854251" cy="441964"/>
          </a:xfrm>
        </p:spPr>
        <p:txBody>
          <a:bodyPr/>
          <a:lstStyle/>
          <a:p>
            <a:r>
              <a:rPr lang="zh-CN" altLang="en-US" sz="2800" b="0">
                <a:solidFill>
                  <a:schemeClr val="tx1"/>
                </a:solidFill>
                <a:latin typeface="+mn-ea"/>
                <a:ea typeface="+mn-ea"/>
              </a:rPr>
              <a:t>文件</a:t>
            </a:r>
            <a:r>
              <a:rPr lang="zh-CN" altLang="en-US" sz="2800" b="0" smtClean="0">
                <a:solidFill>
                  <a:schemeClr val="tx1"/>
                </a:solidFill>
                <a:latin typeface="+mn-ea"/>
                <a:ea typeface="+mn-ea"/>
              </a:rPr>
              <a:t>解</a:t>
            </a:r>
            <a:r>
              <a:rPr lang="zh-CN" altLang="en-US" sz="2800" b="0">
                <a:solidFill>
                  <a:schemeClr val="tx1"/>
                </a:solidFill>
                <a:latin typeface="+mn-ea"/>
                <a:ea typeface="+mn-ea"/>
              </a:rPr>
              <a:t>读</a:t>
            </a:r>
          </a:p>
        </p:txBody>
      </p:sp>
      <p:sp>
        <p:nvSpPr>
          <p:cNvPr id="3" name="文本占位符 2"/>
          <p:cNvSpPr>
            <a:spLocks noGrp="1"/>
          </p:cNvSpPr>
          <p:nvPr>
            <p:ph type="body" idx="1"/>
          </p:nvPr>
        </p:nvSpPr>
        <p:spPr>
          <a:xfrm>
            <a:off x="766048" y="877007"/>
            <a:ext cx="5284223" cy="381003"/>
          </a:xfrm>
        </p:spPr>
        <p:txBody>
          <a:bodyPr/>
          <a:lstStyle/>
          <a:p>
            <a:r>
              <a:rPr lang="zh-CN" altLang="en-US" smtClean="0">
                <a:solidFill>
                  <a:srgbClr val="0000FF"/>
                </a:solidFill>
                <a:latin typeface="+mn-ea"/>
                <a:ea typeface="+mn-ea"/>
              </a:rPr>
              <a:t>文件内容</a:t>
            </a:r>
            <a:endParaRPr lang="zh-CN" altLang="en-US">
              <a:solidFill>
                <a:srgbClr val="0000FF"/>
              </a:solidFill>
              <a:latin typeface="+mn-ea"/>
              <a:ea typeface="+mn-ea"/>
            </a:endParaRPr>
          </a:p>
        </p:txBody>
      </p:sp>
      <p:sp>
        <p:nvSpPr>
          <p:cNvPr id="4" name="内容占位符 3"/>
          <p:cNvSpPr>
            <a:spLocks noGrp="1"/>
          </p:cNvSpPr>
          <p:nvPr>
            <p:ph sz="half" idx="2"/>
          </p:nvPr>
        </p:nvSpPr>
        <p:spPr>
          <a:xfrm>
            <a:off x="386499" y="1333512"/>
            <a:ext cx="6097427" cy="5136796"/>
          </a:xfrm>
          <a:ln>
            <a:solidFill>
              <a:schemeClr val="accent1"/>
            </a:solidFill>
            <a:prstDash val="sysDot"/>
          </a:ln>
        </p:spPr>
        <p:txBody>
          <a:bodyPr/>
          <a:lstStyle/>
          <a:p>
            <a:pPr marL="0" indent="0" hangingPunct="0">
              <a:buNone/>
            </a:pPr>
            <a:endParaRPr lang="en-US" altLang="zh-CN" b="1" smtClean="0"/>
          </a:p>
          <a:p>
            <a:pPr hangingPunct="0"/>
            <a:endParaRPr lang="zh-CN" altLang="zh-CN"/>
          </a:p>
          <a:p>
            <a:endParaRPr lang="zh-CN" altLang="en-US"/>
          </a:p>
        </p:txBody>
      </p:sp>
      <p:sp>
        <p:nvSpPr>
          <p:cNvPr id="5" name="文本占位符 4"/>
          <p:cNvSpPr>
            <a:spLocks noGrp="1"/>
          </p:cNvSpPr>
          <p:nvPr>
            <p:ph type="body" sz="quarter" idx="3"/>
          </p:nvPr>
        </p:nvSpPr>
        <p:spPr>
          <a:xfrm>
            <a:off x="7162800" y="926874"/>
            <a:ext cx="5284223" cy="381003"/>
          </a:xfrm>
        </p:spPr>
        <p:txBody>
          <a:bodyPr/>
          <a:lstStyle/>
          <a:p>
            <a:r>
              <a:rPr lang="zh-CN" altLang="en-US">
                <a:solidFill>
                  <a:srgbClr val="0000FF"/>
                </a:solidFill>
                <a:latin typeface="+mn-ea"/>
                <a:ea typeface="+mn-ea"/>
              </a:rPr>
              <a:t>备注</a:t>
            </a:r>
          </a:p>
        </p:txBody>
      </p:sp>
      <p:sp>
        <p:nvSpPr>
          <p:cNvPr id="6" name="内容占位符 5"/>
          <p:cNvSpPr>
            <a:spLocks noGrp="1"/>
          </p:cNvSpPr>
          <p:nvPr>
            <p:ph sz="quarter" idx="4"/>
          </p:nvPr>
        </p:nvSpPr>
        <p:spPr>
          <a:xfrm>
            <a:off x="6858000" y="1333511"/>
            <a:ext cx="5007017" cy="5136795"/>
          </a:xfrm>
          <a:ln>
            <a:solidFill>
              <a:schemeClr val="accent1"/>
            </a:solidFill>
            <a:prstDash val="sysDash"/>
          </a:ln>
        </p:spPr>
        <p:txBody>
          <a:bodyPr/>
          <a:lstStyle/>
          <a:p>
            <a:endParaRPr lang="en-US" altLang="zh-CN" smtClean="0"/>
          </a:p>
          <a:p>
            <a:endParaRPr lang="en-US" altLang="zh-CN"/>
          </a:p>
          <a:p>
            <a:endParaRPr lang="en-US" altLang="zh-CN" smtClean="0"/>
          </a:p>
        </p:txBody>
      </p:sp>
      <p:sp>
        <p:nvSpPr>
          <p:cNvPr id="9" name="Text Box 7"/>
          <p:cNvSpPr txBox="1">
            <a:spLocks noChangeArrowheads="1"/>
          </p:cNvSpPr>
          <p:nvPr>
            <p:custDataLst>
              <p:tags r:id="rId1"/>
            </p:custDataLst>
          </p:nvPr>
        </p:nvSpPr>
        <p:spPr bwMode="gray">
          <a:xfrm>
            <a:off x="8534400" y="6582850"/>
            <a:ext cx="3330617" cy="302964"/>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cxnSp>
        <p:nvCxnSpPr>
          <p:cNvPr id="10" name="直接连接符 9"/>
          <p:cNvCxnSpPr/>
          <p:nvPr>
            <p:custDataLst>
              <p:tags r:id="rId2"/>
            </p:custDataLst>
          </p:nvPr>
        </p:nvCxnSpPr>
        <p:spPr>
          <a:xfrm>
            <a:off x="235527" y="803564"/>
            <a:ext cx="11629490" cy="14417"/>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386500" y="1566404"/>
            <a:ext cx="6097426" cy="6001643"/>
          </a:xfrm>
          <a:prstGeom prst="rect">
            <a:avLst/>
          </a:prstGeom>
        </p:spPr>
        <p:txBody>
          <a:bodyPr wrap="square">
            <a:spAutoFit/>
          </a:bodyPr>
          <a:lstStyle/>
          <a:p>
            <a:pPr indent="406400" algn="just" hangingPunct="0">
              <a:lnSpc>
                <a:spcPct val="150000"/>
              </a:lnSpc>
            </a:pPr>
            <a:r>
              <a:rPr lang="zh-CN" altLang="en-US" sz="1600" smtClean="0">
                <a:latin typeface="+mn-ea"/>
              </a:rPr>
              <a:t>（二）</a:t>
            </a:r>
            <a:r>
              <a:rPr lang="zh-CN" altLang="zh-CN" sz="1600" smtClean="0">
                <a:latin typeface="+mn-ea"/>
              </a:rPr>
              <a:t>门</a:t>
            </a:r>
            <a:r>
              <a:rPr lang="zh-CN" altLang="zh-CN" sz="1600">
                <a:latin typeface="+mn-ea"/>
              </a:rPr>
              <a:t>诊医疗费使用方法：保健站建立个人医疗费账户，享受对象使用，年度结余款结转下年度使用，超出部分按规定报销，年满</a:t>
            </a:r>
            <a:r>
              <a:rPr lang="en-US" altLang="zh-CN" sz="1600">
                <a:latin typeface="+mn-ea"/>
              </a:rPr>
              <a:t>18</a:t>
            </a:r>
            <a:r>
              <a:rPr lang="zh-CN" altLang="zh-CN" sz="1600">
                <a:latin typeface="+mn-ea"/>
              </a:rPr>
              <a:t>周岁后个人账户按比例奖励。</a:t>
            </a:r>
          </a:p>
          <a:p>
            <a:pPr hangingPunct="0">
              <a:lnSpc>
                <a:spcPct val="150000"/>
              </a:lnSpc>
            </a:pPr>
            <a:r>
              <a:rPr lang="en-US" altLang="zh-CN" sz="1600" smtClean="0">
                <a:latin typeface="+mn-ea"/>
              </a:rPr>
              <a:t>       1.</a:t>
            </a:r>
            <a:r>
              <a:rPr lang="zh-CN" altLang="zh-CN" sz="1600" smtClean="0">
                <a:latin typeface="+mn-ea"/>
              </a:rPr>
              <a:t>参</a:t>
            </a:r>
            <a:r>
              <a:rPr lang="zh-CN" altLang="zh-CN" sz="1600">
                <a:latin typeface="+mn-ea"/>
              </a:rPr>
              <a:t>加我校统筹的子</a:t>
            </a:r>
            <a:r>
              <a:rPr lang="zh-CN" altLang="zh-CN" sz="1600" smtClean="0">
                <a:latin typeface="+mn-ea"/>
              </a:rPr>
              <a:t>女</a:t>
            </a:r>
            <a:r>
              <a:rPr lang="zh-CN" altLang="en-US" sz="1600" smtClean="0">
                <a:latin typeface="+mn-ea"/>
              </a:rPr>
              <a:t>：</a:t>
            </a:r>
            <a:r>
              <a:rPr lang="zh-CN" altLang="zh-CN" sz="1600" smtClean="0">
                <a:latin typeface="+mn-ea"/>
              </a:rPr>
              <a:t>年</a:t>
            </a:r>
            <a:r>
              <a:rPr lang="zh-CN" altLang="zh-CN" sz="1600">
                <a:latin typeface="+mn-ea"/>
              </a:rPr>
              <a:t>度门诊医疗费用范围内全额报销；超出部分，独生子女家庭自负</a:t>
            </a:r>
            <a:r>
              <a:rPr lang="en-US" altLang="zh-CN" sz="1600">
                <a:latin typeface="+mn-ea"/>
              </a:rPr>
              <a:t>10%</a:t>
            </a:r>
            <a:r>
              <a:rPr lang="zh-CN" altLang="zh-CN" sz="1600">
                <a:latin typeface="+mn-ea"/>
              </a:rPr>
              <a:t>，非独生子女家庭自负</a:t>
            </a:r>
            <a:r>
              <a:rPr lang="en-US" altLang="zh-CN" sz="1600">
                <a:latin typeface="+mn-ea"/>
              </a:rPr>
              <a:t>15%</a:t>
            </a:r>
            <a:r>
              <a:rPr lang="zh-CN" altLang="zh-CN" sz="1600">
                <a:latin typeface="+mn-ea"/>
              </a:rPr>
              <a:t>，其余部分由学校垫付的</a:t>
            </a:r>
            <a:r>
              <a:rPr lang="en-US" altLang="zh-CN" sz="1600">
                <a:latin typeface="+mn-ea"/>
              </a:rPr>
              <a:t>50%</a:t>
            </a:r>
            <a:r>
              <a:rPr lang="zh-CN" altLang="zh-CN" sz="1600">
                <a:latin typeface="+mn-ea"/>
              </a:rPr>
              <a:t>垫付款于结算年度终结向对方单位统筹结算。</a:t>
            </a:r>
          </a:p>
          <a:p>
            <a:pPr hangingPunct="0">
              <a:lnSpc>
                <a:spcPct val="150000"/>
              </a:lnSpc>
            </a:pPr>
            <a:r>
              <a:rPr lang="en-US" altLang="zh-CN" sz="1600" smtClean="0">
                <a:latin typeface="+mn-ea"/>
              </a:rPr>
              <a:t>      2.</a:t>
            </a:r>
            <a:r>
              <a:rPr lang="zh-CN" altLang="zh-CN" sz="1600" smtClean="0">
                <a:latin typeface="+mn-ea"/>
              </a:rPr>
              <a:t>参</a:t>
            </a:r>
            <a:r>
              <a:rPr lang="zh-CN" altLang="zh-CN" sz="1600">
                <a:latin typeface="+mn-ea"/>
              </a:rPr>
              <a:t>加对方单位统筹的子女：结算年度初，我校报销年度统筹医疗费</a:t>
            </a:r>
            <a:r>
              <a:rPr lang="en-US" altLang="zh-CN" sz="1600">
                <a:latin typeface="+mn-ea"/>
              </a:rPr>
              <a:t>290</a:t>
            </a:r>
            <a:r>
              <a:rPr lang="zh-CN" altLang="zh-CN" sz="1600">
                <a:latin typeface="+mn-ea"/>
              </a:rPr>
              <a:t>元；结算年度终结，我校报销</a:t>
            </a:r>
            <a:r>
              <a:rPr lang="en-US" altLang="zh-CN" sz="1600">
                <a:latin typeface="+mn-ea"/>
              </a:rPr>
              <a:t>50%</a:t>
            </a:r>
            <a:r>
              <a:rPr lang="zh-CN" altLang="zh-CN" sz="1600">
                <a:latin typeface="+mn-ea"/>
              </a:rPr>
              <a:t>年度门诊医疗费用超出部分</a:t>
            </a:r>
            <a:r>
              <a:rPr lang="zh-CN" altLang="zh-CN" sz="1600" smtClean="0">
                <a:latin typeface="+mn-ea"/>
              </a:rPr>
              <a:t>。</a:t>
            </a:r>
            <a:endParaRPr lang="en-US" altLang="zh-CN" sz="1600" smtClean="0">
              <a:latin typeface="+mn-ea"/>
            </a:endParaRPr>
          </a:p>
          <a:p>
            <a:pPr hangingPunct="0">
              <a:lnSpc>
                <a:spcPct val="150000"/>
              </a:lnSpc>
            </a:pPr>
            <a:r>
              <a:rPr lang="en-US" altLang="zh-CN" sz="1600" smtClean="0">
                <a:latin typeface="+mn-ea"/>
              </a:rPr>
              <a:t>      3</a:t>
            </a:r>
            <a:r>
              <a:rPr lang="en-US" altLang="zh-CN" sz="1600">
                <a:latin typeface="+mn-ea"/>
              </a:rPr>
              <a:t>.</a:t>
            </a:r>
            <a:r>
              <a:rPr lang="zh-CN" altLang="zh-CN" sz="1600" smtClean="0">
                <a:latin typeface="+mn-ea"/>
              </a:rPr>
              <a:t>享</a:t>
            </a:r>
            <a:r>
              <a:rPr lang="zh-CN" altLang="zh-CN" sz="1600">
                <a:latin typeface="+mn-ea"/>
              </a:rPr>
              <a:t>受对象年满</a:t>
            </a:r>
            <a:r>
              <a:rPr lang="en-US" altLang="zh-CN" sz="1600">
                <a:latin typeface="+mn-ea"/>
              </a:rPr>
              <a:t>18</a:t>
            </a:r>
            <a:r>
              <a:rPr lang="zh-CN" altLang="zh-CN" sz="1600">
                <a:latin typeface="+mn-ea"/>
              </a:rPr>
              <a:t>周岁后退出时个人账户有累计结余的，</a:t>
            </a:r>
            <a:r>
              <a:rPr lang="en-US" altLang="zh-CN" sz="1600">
                <a:latin typeface="+mn-ea"/>
              </a:rPr>
              <a:t>50%</a:t>
            </a:r>
            <a:r>
              <a:rPr lang="zh-CN" altLang="zh-CN" sz="1600">
                <a:latin typeface="+mn-ea"/>
              </a:rPr>
              <a:t>结余经费发给个人作为奖励，</a:t>
            </a:r>
            <a:r>
              <a:rPr lang="en-US" altLang="zh-CN" sz="1600">
                <a:latin typeface="+mn-ea"/>
              </a:rPr>
              <a:t>50%</a:t>
            </a:r>
            <a:r>
              <a:rPr lang="zh-CN" altLang="zh-CN" sz="1600">
                <a:latin typeface="+mn-ea"/>
              </a:rPr>
              <a:t>转入学校统筹医疗基金。</a:t>
            </a:r>
          </a:p>
          <a:p>
            <a:pPr hangingPunct="0">
              <a:lnSpc>
                <a:spcPct val="150000"/>
              </a:lnSpc>
            </a:pPr>
            <a:endParaRPr lang="en-US" altLang="zh-CN" sz="1600">
              <a:latin typeface="+mn-ea"/>
            </a:endParaRPr>
          </a:p>
          <a:p>
            <a:pPr hangingPunct="0">
              <a:lnSpc>
                <a:spcPct val="150000"/>
              </a:lnSpc>
            </a:pPr>
            <a:endParaRPr lang="en-US" altLang="zh-CN" sz="1600" smtClean="0">
              <a:latin typeface="+mn-ea"/>
            </a:endParaRPr>
          </a:p>
          <a:p>
            <a:pPr hangingPunct="0">
              <a:lnSpc>
                <a:spcPct val="150000"/>
              </a:lnSpc>
            </a:pPr>
            <a:endParaRPr lang="en-US" altLang="zh-CN" sz="1600">
              <a:latin typeface="+mn-ea"/>
            </a:endParaRPr>
          </a:p>
          <a:p>
            <a:pPr hangingPunct="0">
              <a:lnSpc>
                <a:spcPct val="150000"/>
              </a:lnSpc>
            </a:pPr>
            <a:endParaRPr lang="zh-CN" altLang="zh-CN" sz="1600">
              <a:latin typeface="+mn-ea"/>
            </a:endParaRPr>
          </a:p>
        </p:txBody>
      </p:sp>
      <p:sp>
        <p:nvSpPr>
          <p:cNvPr id="13" name="矩形 12"/>
          <p:cNvSpPr/>
          <p:nvPr/>
        </p:nvSpPr>
        <p:spPr>
          <a:xfrm>
            <a:off x="7162800" y="3189183"/>
            <a:ext cx="4501231" cy="830997"/>
          </a:xfrm>
          <a:prstGeom prst="rect">
            <a:avLst/>
          </a:prstGeom>
        </p:spPr>
        <p:txBody>
          <a:bodyPr wrap="square">
            <a:spAutoFit/>
          </a:bodyPr>
          <a:lstStyle/>
          <a:p>
            <a:pPr algn="just">
              <a:spcAft>
                <a:spcPts val="0"/>
              </a:spcAft>
            </a:pPr>
            <a:r>
              <a:rPr lang="zh-CN" altLang="en-US" sz="1600" kern="100" smtClean="0">
                <a:solidFill>
                  <a:srgbClr val="FF0000"/>
                </a:solidFill>
                <a:latin typeface="+mn-ea"/>
                <a:cs typeface="Times New Roman" panose="02020603050405020304" pitchFamily="18" charset="0"/>
                <a:sym typeface="Wingdings" panose="05000000000000000000" pitchFamily="2" charset="2"/>
              </a:rPr>
              <a:t></a:t>
            </a:r>
            <a:r>
              <a:rPr lang="zh-CN" altLang="zh-CN" sz="1600" kern="100" smtClean="0">
                <a:solidFill>
                  <a:srgbClr val="FF0000"/>
                </a:solidFill>
                <a:latin typeface="+mn-ea"/>
                <a:cs typeface="Times New Roman" panose="02020603050405020304" pitchFamily="18" charset="0"/>
              </a:rPr>
              <a:t>依</a:t>
            </a:r>
            <a:r>
              <a:rPr lang="zh-CN" altLang="zh-CN" sz="1600" kern="100">
                <a:solidFill>
                  <a:srgbClr val="FF0000"/>
                </a:solidFill>
                <a:latin typeface="+mn-ea"/>
                <a:cs typeface="Times New Roman" panose="02020603050405020304" pitchFamily="18" charset="0"/>
              </a:rPr>
              <a:t>据《常州市市区行政事业单位职工子女统筹医疗费管理办法》（常政发</a:t>
            </a:r>
            <a:r>
              <a:rPr lang="zh-CN" altLang="zh-CN" sz="1600" kern="100">
                <a:solidFill>
                  <a:srgbClr val="FF0000"/>
                </a:solidFill>
                <a:latin typeface="+mn-ea"/>
                <a:cs typeface="微软雅黑" panose="020B0503020204020204" pitchFamily="34" charset="-122"/>
              </a:rPr>
              <a:t>〔</a:t>
            </a:r>
            <a:r>
              <a:rPr lang="en-US" altLang="zh-CN" sz="1600" kern="100">
                <a:solidFill>
                  <a:srgbClr val="FF0000"/>
                </a:solidFill>
                <a:latin typeface="+mn-ea"/>
                <a:cs typeface="Times New Roman" panose="02020603050405020304" pitchFamily="18" charset="0"/>
              </a:rPr>
              <a:t>2011</a:t>
            </a:r>
            <a:r>
              <a:rPr lang="zh-CN" altLang="zh-CN" sz="1600" kern="100">
                <a:solidFill>
                  <a:srgbClr val="FF0000"/>
                </a:solidFill>
                <a:latin typeface="+mn-ea"/>
                <a:cs typeface="微软雅黑" panose="020B0503020204020204" pitchFamily="34" charset="-122"/>
              </a:rPr>
              <a:t>〕</a:t>
            </a:r>
            <a:r>
              <a:rPr lang="en-US" altLang="zh-CN" sz="1600" kern="100">
                <a:solidFill>
                  <a:srgbClr val="FF0000"/>
                </a:solidFill>
                <a:latin typeface="+mn-ea"/>
                <a:cs typeface="Times New Roman" panose="02020603050405020304" pitchFamily="18" charset="0"/>
              </a:rPr>
              <a:t>170</a:t>
            </a:r>
            <a:r>
              <a:rPr lang="zh-CN" altLang="zh-CN" sz="1600" kern="100">
                <a:solidFill>
                  <a:srgbClr val="FF0000"/>
                </a:solidFill>
                <a:latin typeface="+mn-ea"/>
                <a:cs typeface="Times New Roman" panose="02020603050405020304" pitchFamily="18" charset="0"/>
              </a:rPr>
              <a:t>号）第四章第六</a:t>
            </a:r>
            <a:r>
              <a:rPr lang="zh-CN" altLang="zh-CN" sz="1600" kern="100" smtClean="0">
                <a:solidFill>
                  <a:srgbClr val="FF0000"/>
                </a:solidFill>
                <a:latin typeface="+mn-ea"/>
                <a:cs typeface="Times New Roman" panose="02020603050405020304" pitchFamily="18" charset="0"/>
              </a:rPr>
              <a:t>条</a:t>
            </a:r>
            <a:r>
              <a:rPr lang="zh-CN" altLang="en-US" sz="1600" kern="100">
                <a:solidFill>
                  <a:srgbClr val="FF0000"/>
                </a:solidFill>
                <a:latin typeface="+mn-ea"/>
                <a:cs typeface="Times New Roman" panose="02020603050405020304" pitchFamily="18" charset="0"/>
              </a:rPr>
              <a:t>。</a:t>
            </a:r>
            <a:endParaRPr lang="zh-CN" altLang="zh-CN" sz="2000" kern="100">
              <a:solidFill>
                <a:srgbClr val="FF0000"/>
              </a:solidFill>
              <a:effectLst/>
              <a:latin typeface="+mn-ea"/>
              <a:cs typeface="Times New Roman" panose="02020603050405020304" pitchFamily="18" charset="0"/>
            </a:endParaRPr>
          </a:p>
        </p:txBody>
      </p:sp>
      <p:sp>
        <p:nvSpPr>
          <p:cNvPr id="14" name="矩形 13"/>
          <p:cNvSpPr/>
          <p:nvPr>
            <p:custDataLst>
              <p:tags r:id="rId3"/>
            </p:custDataLst>
          </p:nvPr>
        </p:nvSpPr>
        <p:spPr>
          <a:xfrm>
            <a:off x="0" y="6691630"/>
            <a:ext cx="9314180" cy="1663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5" name="矩形 14"/>
          <p:cNvSpPr/>
          <p:nvPr>
            <p:custDataLst>
              <p:tags r:id="rId4"/>
            </p:custDataLst>
          </p:nvPr>
        </p:nvSpPr>
        <p:spPr>
          <a:xfrm flipV="1">
            <a:off x="11071225" y="6691630"/>
            <a:ext cx="1122045" cy="1943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0053" y="172997"/>
            <a:ext cx="10854251" cy="441964"/>
          </a:xfrm>
        </p:spPr>
        <p:txBody>
          <a:bodyPr/>
          <a:lstStyle/>
          <a:p>
            <a:r>
              <a:rPr lang="zh-CN" altLang="en-US" sz="2800" b="0">
                <a:solidFill>
                  <a:schemeClr val="tx1"/>
                </a:solidFill>
                <a:latin typeface="+mn-ea"/>
                <a:ea typeface="+mn-ea"/>
              </a:rPr>
              <a:t>文件</a:t>
            </a:r>
            <a:r>
              <a:rPr lang="zh-CN" altLang="en-US" sz="2800" b="0" smtClean="0">
                <a:solidFill>
                  <a:schemeClr val="tx1"/>
                </a:solidFill>
                <a:latin typeface="+mn-ea"/>
                <a:ea typeface="+mn-ea"/>
              </a:rPr>
              <a:t>解</a:t>
            </a:r>
            <a:r>
              <a:rPr lang="zh-CN" altLang="en-US" sz="2800" b="0">
                <a:solidFill>
                  <a:schemeClr val="tx1"/>
                </a:solidFill>
                <a:latin typeface="+mn-ea"/>
                <a:ea typeface="+mn-ea"/>
              </a:rPr>
              <a:t>读</a:t>
            </a:r>
          </a:p>
        </p:txBody>
      </p:sp>
      <p:sp>
        <p:nvSpPr>
          <p:cNvPr id="3" name="文本占位符 2"/>
          <p:cNvSpPr>
            <a:spLocks noGrp="1"/>
          </p:cNvSpPr>
          <p:nvPr>
            <p:ph type="body" idx="1"/>
          </p:nvPr>
        </p:nvSpPr>
        <p:spPr>
          <a:xfrm>
            <a:off x="670053" y="864567"/>
            <a:ext cx="5284223" cy="381003"/>
          </a:xfrm>
        </p:spPr>
        <p:txBody>
          <a:bodyPr/>
          <a:lstStyle/>
          <a:p>
            <a:r>
              <a:rPr lang="zh-CN" altLang="en-US" smtClean="0">
                <a:solidFill>
                  <a:srgbClr val="0000FF"/>
                </a:solidFill>
                <a:latin typeface="+mn-ea"/>
                <a:ea typeface="+mn-ea"/>
              </a:rPr>
              <a:t>文件内容</a:t>
            </a:r>
            <a:endParaRPr lang="zh-CN" altLang="en-US">
              <a:solidFill>
                <a:srgbClr val="0000FF"/>
              </a:solidFill>
              <a:latin typeface="+mn-ea"/>
              <a:ea typeface="+mn-ea"/>
            </a:endParaRPr>
          </a:p>
        </p:txBody>
      </p:sp>
      <p:sp>
        <p:nvSpPr>
          <p:cNvPr id="4" name="内容占位符 3"/>
          <p:cNvSpPr>
            <a:spLocks noGrp="1"/>
          </p:cNvSpPr>
          <p:nvPr>
            <p:ph sz="half" idx="2"/>
          </p:nvPr>
        </p:nvSpPr>
        <p:spPr>
          <a:xfrm>
            <a:off x="235528" y="1329660"/>
            <a:ext cx="7232072" cy="4934495"/>
          </a:xfrm>
          <a:ln>
            <a:solidFill>
              <a:schemeClr val="accent1"/>
            </a:solidFill>
            <a:prstDash val="sysDot"/>
          </a:ln>
        </p:spPr>
        <p:txBody>
          <a:bodyPr/>
          <a:lstStyle/>
          <a:p>
            <a:pPr marL="0" indent="0" hangingPunct="0">
              <a:lnSpc>
                <a:spcPct val="150000"/>
              </a:lnSpc>
              <a:spcAft>
                <a:spcPts val="0"/>
              </a:spcAft>
              <a:buNone/>
            </a:pPr>
            <a:r>
              <a:rPr lang="en-US" altLang="zh-CN" smtClean="0"/>
              <a:t>     </a:t>
            </a:r>
            <a:r>
              <a:rPr lang="zh-CN" altLang="zh-CN" smtClean="0"/>
              <a:t>（</a:t>
            </a:r>
            <a:r>
              <a:rPr lang="zh-CN" altLang="zh-CN"/>
              <a:t>三）教职工子女住院医疗保险：统一向保险机构办理投保手续，住院期间发生的医疗费用，先由教职工</a:t>
            </a:r>
            <a:r>
              <a:rPr lang="zh-CN" altLang="zh-CN">
                <a:solidFill>
                  <a:srgbClr val="FF0000"/>
                </a:solidFill>
              </a:rPr>
              <a:t>自费垫付</a:t>
            </a:r>
            <a:r>
              <a:rPr lang="zh-CN" altLang="zh-CN"/>
              <a:t>，出院后将完整住院材料送保健站审核。</a:t>
            </a:r>
          </a:p>
          <a:p>
            <a:pPr marL="0" indent="0" hangingPunct="0">
              <a:lnSpc>
                <a:spcPct val="150000"/>
              </a:lnSpc>
              <a:spcAft>
                <a:spcPts val="0"/>
              </a:spcAft>
              <a:buNone/>
            </a:pPr>
            <a:r>
              <a:rPr lang="en-US" altLang="zh-CN" smtClean="0"/>
              <a:t>     </a:t>
            </a:r>
            <a:r>
              <a:rPr lang="zh-CN" altLang="zh-CN" smtClean="0"/>
              <a:t>（</a:t>
            </a:r>
            <a:r>
              <a:rPr lang="zh-CN" altLang="zh-CN"/>
              <a:t>四）门诊医疗费报销事宜：</a:t>
            </a:r>
          </a:p>
          <a:p>
            <a:pPr marL="0" indent="0" hangingPunct="0">
              <a:lnSpc>
                <a:spcPct val="150000"/>
              </a:lnSpc>
              <a:spcAft>
                <a:spcPts val="0"/>
              </a:spcAft>
              <a:buNone/>
            </a:pPr>
            <a:r>
              <a:rPr lang="en-US" altLang="zh-CN" smtClean="0"/>
              <a:t>      1.</a:t>
            </a:r>
            <a:r>
              <a:rPr lang="zh-CN" altLang="zh-CN" smtClean="0"/>
              <a:t>报</a:t>
            </a:r>
            <a:r>
              <a:rPr lang="zh-CN" altLang="zh-CN"/>
              <a:t>销所需材料：乡级以上医院的病历，检查报告、医疗费收据原件和药品费用清单。</a:t>
            </a:r>
          </a:p>
          <a:p>
            <a:pPr marL="0" indent="0" hangingPunct="0">
              <a:lnSpc>
                <a:spcPct val="150000"/>
              </a:lnSpc>
              <a:spcAft>
                <a:spcPts val="0"/>
              </a:spcAft>
              <a:buNone/>
            </a:pPr>
            <a:r>
              <a:rPr lang="en-US" altLang="zh-CN" smtClean="0"/>
              <a:t>      2.</a:t>
            </a:r>
            <a:r>
              <a:rPr lang="zh-CN" altLang="zh-CN" smtClean="0"/>
              <a:t>报</a:t>
            </a:r>
            <a:r>
              <a:rPr lang="zh-CN" altLang="zh-CN"/>
              <a:t>销流程：教职工每月</a:t>
            </a:r>
            <a:r>
              <a:rPr lang="en-US" altLang="zh-CN"/>
              <a:t>10</a:t>
            </a:r>
            <a:r>
              <a:rPr lang="zh-CN" altLang="zh-CN"/>
              <a:t>日至</a:t>
            </a:r>
            <a:r>
              <a:rPr lang="en-US" altLang="zh-CN"/>
              <a:t>20</a:t>
            </a:r>
            <a:r>
              <a:rPr lang="zh-CN" altLang="zh-CN"/>
              <a:t>日将完整报销材料送保健站初审登记，保健站每月</a:t>
            </a:r>
            <a:r>
              <a:rPr lang="en-US" altLang="zh-CN"/>
              <a:t>21</a:t>
            </a:r>
            <a:r>
              <a:rPr lang="zh-CN" altLang="zh-CN"/>
              <a:t>日至</a:t>
            </a:r>
            <a:r>
              <a:rPr lang="en-US" altLang="zh-CN"/>
              <a:t>25</a:t>
            </a:r>
            <a:r>
              <a:rPr lang="zh-CN" altLang="zh-CN"/>
              <a:t>日审核后送财务处，财务处审核后将报销款转入教职工个人银行卡</a:t>
            </a:r>
            <a:r>
              <a:rPr lang="zh-CN" altLang="zh-CN" smtClean="0"/>
              <a:t>。</a:t>
            </a:r>
            <a:endParaRPr lang="en-US" altLang="zh-CN" smtClean="0"/>
          </a:p>
          <a:p>
            <a:pPr marL="0" indent="0" hangingPunct="0">
              <a:lnSpc>
                <a:spcPct val="150000"/>
              </a:lnSpc>
              <a:spcAft>
                <a:spcPts val="0"/>
              </a:spcAft>
              <a:buNone/>
            </a:pPr>
            <a:r>
              <a:rPr lang="en-US" altLang="zh-CN"/>
              <a:t> </a:t>
            </a:r>
            <a:r>
              <a:rPr lang="en-US" altLang="zh-CN" smtClean="0"/>
              <a:t>     3.</a:t>
            </a:r>
            <a:r>
              <a:rPr lang="zh-CN" altLang="zh-CN" smtClean="0"/>
              <a:t>医</a:t>
            </a:r>
            <a:r>
              <a:rPr lang="zh-CN" altLang="zh-CN"/>
              <a:t>药费报销期限：原则上当年发票当年报销，四季度的发票报销可延期至次年</a:t>
            </a:r>
            <a:r>
              <a:rPr lang="en-US" altLang="zh-CN"/>
              <a:t>3</a:t>
            </a:r>
            <a:r>
              <a:rPr lang="zh-CN" altLang="zh-CN"/>
              <a:t>月</a:t>
            </a:r>
            <a:r>
              <a:rPr lang="en-US" altLang="zh-CN"/>
              <a:t>31</a:t>
            </a:r>
            <a:r>
              <a:rPr lang="zh-CN" altLang="zh-CN"/>
              <a:t>日。参加统筹的教职工须在子女医药费统筹结算年度终结后的</a:t>
            </a:r>
            <a:r>
              <a:rPr lang="en-US" altLang="zh-CN"/>
              <a:t>3</a:t>
            </a:r>
            <a:r>
              <a:rPr lang="zh-CN" altLang="zh-CN"/>
              <a:t>个月内（</a:t>
            </a:r>
            <a:r>
              <a:rPr lang="en-US" altLang="zh-CN"/>
              <a:t>9</a:t>
            </a:r>
            <a:r>
              <a:rPr lang="zh-CN" altLang="zh-CN"/>
              <a:t>月</a:t>
            </a:r>
            <a:r>
              <a:rPr lang="en-US" altLang="zh-CN"/>
              <a:t>30</a:t>
            </a:r>
            <a:r>
              <a:rPr lang="zh-CN" altLang="zh-CN"/>
              <a:t>日前），到保健站办理上年度的子女统筹医药费报销手续，过期不办理者视为自动放弃。</a:t>
            </a:r>
          </a:p>
          <a:p>
            <a:pPr marL="0" indent="0" hangingPunct="0">
              <a:buNone/>
            </a:pPr>
            <a:endParaRPr lang="en-US" altLang="zh-CN" b="1" smtClean="0"/>
          </a:p>
          <a:p>
            <a:pPr hangingPunct="0"/>
            <a:endParaRPr lang="zh-CN" altLang="zh-CN"/>
          </a:p>
          <a:p>
            <a:endParaRPr lang="zh-CN" altLang="en-US" kern="100">
              <a:latin typeface="+mn-ea"/>
              <a:ea typeface="+mn-ea"/>
              <a:cs typeface="宋体" panose="02010600030101010101" pitchFamily="2" charset="-122"/>
            </a:endParaRPr>
          </a:p>
        </p:txBody>
      </p:sp>
      <p:sp>
        <p:nvSpPr>
          <p:cNvPr id="5" name="文本占位符 4"/>
          <p:cNvSpPr>
            <a:spLocks noGrp="1"/>
          </p:cNvSpPr>
          <p:nvPr>
            <p:ph type="body" sz="quarter" idx="3"/>
          </p:nvPr>
        </p:nvSpPr>
        <p:spPr>
          <a:xfrm>
            <a:off x="8438758" y="912732"/>
            <a:ext cx="5284223" cy="381003"/>
          </a:xfrm>
        </p:spPr>
        <p:txBody>
          <a:bodyPr/>
          <a:lstStyle/>
          <a:p>
            <a:r>
              <a:rPr lang="zh-CN" altLang="en-US">
                <a:solidFill>
                  <a:srgbClr val="0000FF"/>
                </a:solidFill>
                <a:latin typeface="+mn-ea"/>
                <a:ea typeface="+mn-ea"/>
              </a:rPr>
              <a:t>备注</a:t>
            </a:r>
          </a:p>
        </p:txBody>
      </p:sp>
      <p:sp>
        <p:nvSpPr>
          <p:cNvPr id="6" name="内容占位符 5"/>
          <p:cNvSpPr>
            <a:spLocks noGrp="1"/>
          </p:cNvSpPr>
          <p:nvPr>
            <p:ph sz="quarter" idx="4"/>
          </p:nvPr>
        </p:nvSpPr>
        <p:spPr>
          <a:xfrm>
            <a:off x="7970493" y="1329659"/>
            <a:ext cx="3792016" cy="4934495"/>
          </a:xfrm>
          <a:ln>
            <a:solidFill>
              <a:schemeClr val="accent1"/>
            </a:solidFill>
            <a:prstDash val="sysDash"/>
          </a:ln>
        </p:spPr>
        <p:txBody>
          <a:bodyPr/>
          <a:lstStyle/>
          <a:p>
            <a:endParaRPr lang="en-US" altLang="zh-CN" smtClean="0"/>
          </a:p>
          <a:p>
            <a:endParaRPr lang="en-US" altLang="zh-CN"/>
          </a:p>
          <a:p>
            <a:pPr marL="0" indent="0">
              <a:buNone/>
            </a:pPr>
            <a:endParaRPr lang="en-US" altLang="zh-CN" smtClean="0"/>
          </a:p>
        </p:txBody>
      </p:sp>
      <p:sp>
        <p:nvSpPr>
          <p:cNvPr id="9" name="Text Box 7"/>
          <p:cNvSpPr txBox="1">
            <a:spLocks noChangeArrowheads="1"/>
          </p:cNvSpPr>
          <p:nvPr>
            <p:custDataLst>
              <p:tags r:id="rId1"/>
            </p:custDataLst>
          </p:nvPr>
        </p:nvSpPr>
        <p:spPr bwMode="gray">
          <a:xfrm>
            <a:off x="8438758" y="6708070"/>
            <a:ext cx="3532909" cy="166256"/>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bIns="0" anchor="b" anchorCtr="0">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a:solidFill>
                  <a:srgbClr val="0000FF"/>
                </a:solidFill>
                <a:ea typeface="微软雅黑" panose="020B0503020204020204" pitchFamily="34" charset="-122"/>
                <a:cs typeface="+mn-ea"/>
                <a:sym typeface="微软雅黑" panose="020B0503020204020204" pitchFamily="34" charset="-122"/>
              </a:rPr>
              <a:t>后勤保障部</a:t>
            </a:r>
            <a:r>
              <a:rPr lang="zh-CN" altLang="en-US" sz="1600" smtClean="0">
                <a:solidFill>
                  <a:srgbClr val="0000FF"/>
                </a:solidFill>
                <a:ea typeface="微软雅黑" panose="020B0503020204020204" pitchFamily="34" charset="-122"/>
                <a:cs typeface="+mn-ea"/>
                <a:sym typeface="微软雅黑" panose="020B0503020204020204" pitchFamily="34" charset="-122"/>
              </a:rPr>
              <a:t>保健站</a:t>
            </a:r>
            <a:endParaRPr lang="zh-CN" altLang="en-US" sz="1600" dirty="0">
              <a:solidFill>
                <a:srgbClr val="0000FF"/>
              </a:solidFill>
              <a:ea typeface="微软雅黑" panose="020B0503020204020204" pitchFamily="34" charset="-122"/>
              <a:cs typeface="+mn-ea"/>
              <a:sym typeface="微软雅黑" panose="020B0503020204020204" pitchFamily="34" charset="-122"/>
            </a:endParaRPr>
          </a:p>
        </p:txBody>
      </p:sp>
      <p:cxnSp>
        <p:nvCxnSpPr>
          <p:cNvPr id="10" name="直接连接符 9"/>
          <p:cNvCxnSpPr/>
          <p:nvPr>
            <p:custDataLst>
              <p:tags r:id="rId2"/>
            </p:custDataLst>
          </p:nvPr>
        </p:nvCxnSpPr>
        <p:spPr>
          <a:xfrm>
            <a:off x="235528" y="777810"/>
            <a:ext cx="11629490" cy="14417"/>
          </a:xfrm>
          <a:prstGeom prst="line">
            <a:avLst/>
          </a:prstGeom>
          <a:ln w="9525">
            <a:solidFill>
              <a:schemeClr val="bg1">
                <a:lumMod val="65000"/>
              </a:schemeClr>
            </a:solidFill>
            <a:prstDash val="sysDot"/>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2" name="矩形 11"/>
          <p:cNvSpPr/>
          <p:nvPr>
            <p:custDataLst>
              <p:tags r:id="rId3"/>
            </p:custDataLst>
          </p:nvPr>
        </p:nvSpPr>
        <p:spPr>
          <a:xfrm>
            <a:off x="0" y="6690995"/>
            <a:ext cx="9302115" cy="167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3" name="矩形 12"/>
          <p:cNvSpPr/>
          <p:nvPr>
            <p:custDataLst>
              <p:tags r:id="rId4"/>
            </p:custDataLst>
          </p:nvPr>
        </p:nvSpPr>
        <p:spPr>
          <a:xfrm flipV="1">
            <a:off x="11082020" y="6690995"/>
            <a:ext cx="1109980" cy="1670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685800" rtl="0" eaLnBrk="1" latinLnBrk="0" hangingPunct="1">
              <a:defRPr sz="1350" kern="1200">
                <a:solidFill>
                  <a:schemeClr val="lt1"/>
                </a:solidFill>
                <a:latin typeface="+mn-lt"/>
                <a:ea typeface="+mn-ea"/>
                <a:cs typeface="+mn-cs"/>
              </a:defRPr>
            </a:lvl1pPr>
            <a:lvl2pPr marL="342900" algn="l" defTabSz="685800" rtl="0" eaLnBrk="1" latinLnBrk="0" hangingPunct="1">
              <a:defRPr sz="1350" kern="1200">
                <a:solidFill>
                  <a:schemeClr val="lt1"/>
                </a:solidFill>
                <a:latin typeface="+mn-lt"/>
                <a:ea typeface="+mn-ea"/>
                <a:cs typeface="+mn-cs"/>
              </a:defRPr>
            </a:lvl2pPr>
            <a:lvl3pPr marL="685800" algn="l" defTabSz="685800" rtl="0" eaLnBrk="1" latinLnBrk="0" hangingPunct="1">
              <a:defRPr sz="1350" kern="1200">
                <a:solidFill>
                  <a:schemeClr val="lt1"/>
                </a:solidFill>
                <a:latin typeface="+mn-lt"/>
                <a:ea typeface="+mn-ea"/>
                <a:cs typeface="+mn-cs"/>
              </a:defRPr>
            </a:lvl3pPr>
            <a:lvl4pPr marL="1028700" algn="l" defTabSz="685800" rtl="0" eaLnBrk="1" latinLnBrk="0" hangingPunct="1">
              <a:defRPr sz="1350" kern="1200">
                <a:solidFill>
                  <a:schemeClr val="lt1"/>
                </a:solidFill>
                <a:latin typeface="+mn-lt"/>
                <a:ea typeface="+mn-ea"/>
                <a:cs typeface="+mn-cs"/>
              </a:defRPr>
            </a:lvl4pPr>
            <a:lvl5pPr marL="1371600" algn="l" defTabSz="685800" rtl="0" eaLnBrk="1" latinLnBrk="0" hangingPunct="1">
              <a:defRPr sz="1350" kern="1200">
                <a:solidFill>
                  <a:schemeClr val="lt1"/>
                </a:solidFill>
                <a:latin typeface="+mn-lt"/>
                <a:ea typeface="+mn-ea"/>
                <a:cs typeface="+mn-cs"/>
              </a:defRPr>
            </a:lvl5pPr>
            <a:lvl6pPr marL="1714500" algn="l" defTabSz="685800" rtl="0" eaLnBrk="1" latinLnBrk="0" hangingPunct="1">
              <a:defRPr sz="1350" kern="1200">
                <a:solidFill>
                  <a:schemeClr val="lt1"/>
                </a:solidFill>
                <a:latin typeface="+mn-lt"/>
                <a:ea typeface="+mn-ea"/>
                <a:cs typeface="+mn-cs"/>
              </a:defRPr>
            </a:lvl6pPr>
            <a:lvl7pPr marL="2057400" algn="l" defTabSz="685800" rtl="0" eaLnBrk="1" latinLnBrk="0" hangingPunct="1">
              <a:defRPr sz="1350" kern="1200">
                <a:solidFill>
                  <a:schemeClr val="lt1"/>
                </a:solidFill>
                <a:latin typeface="+mn-lt"/>
                <a:ea typeface="+mn-ea"/>
                <a:cs typeface="+mn-cs"/>
              </a:defRPr>
            </a:lvl7pPr>
            <a:lvl8pPr marL="2400300" algn="l" defTabSz="685800" rtl="0" eaLnBrk="1" latinLnBrk="0" hangingPunct="1">
              <a:defRPr sz="1350" kern="1200">
                <a:solidFill>
                  <a:schemeClr val="lt1"/>
                </a:solidFill>
                <a:latin typeface="+mn-lt"/>
                <a:ea typeface="+mn-ea"/>
                <a:cs typeface="+mn-cs"/>
              </a:defRPr>
            </a:lvl8pPr>
            <a:lvl9pPr marL="2743200" algn="l" defTabSz="685800" rtl="0" eaLnBrk="1" latinLnBrk="0" hangingPunct="1">
              <a:defRPr sz="1350" kern="1200">
                <a:solidFill>
                  <a:schemeClr val="lt1"/>
                </a:solidFill>
                <a:latin typeface="+mn-lt"/>
                <a:ea typeface="+mn-ea"/>
                <a:cs typeface="+mn-cs"/>
              </a:defRPr>
            </a:lvl9pPr>
          </a:lstStyle>
          <a:p>
            <a:pPr algn="ctr"/>
            <a:endParaRPr lang="zh-CN" altLang="en-US" sz="1800"/>
          </a:p>
        </p:txBody>
      </p:sp>
      <p:sp>
        <p:nvSpPr>
          <p:cNvPr id="14" name="矩形 13"/>
          <p:cNvSpPr/>
          <p:nvPr/>
        </p:nvSpPr>
        <p:spPr>
          <a:xfrm>
            <a:off x="8100046" y="1737651"/>
            <a:ext cx="3532909" cy="830997"/>
          </a:xfrm>
          <a:prstGeom prst="rect">
            <a:avLst/>
          </a:prstGeom>
        </p:spPr>
        <p:txBody>
          <a:bodyPr wrap="square">
            <a:spAutoFit/>
          </a:bodyPr>
          <a:lstStyle/>
          <a:p>
            <a:r>
              <a:rPr lang="zh-CN" altLang="en-US" sz="1600">
                <a:solidFill>
                  <a:srgbClr val="FF0000"/>
                </a:solidFill>
                <a:sym typeface="Wingdings" panose="05000000000000000000" pitchFamily="2" charset="2"/>
              </a:rPr>
              <a:t>因目前电子支付广泛应用，原文件现金结算、现金垫付等名词统一改为自费结算。</a:t>
            </a:r>
            <a:endParaRPr lang="zh-CN" altLang="en-US" sz="160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3244"/>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frame"/>
  <p:tag name="KSO_WM_SLIDE_BK_DARK_LIGHT" val="2"/>
</p:tagLst>
</file>

<file path=ppt/tags/tag1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1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1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topBottom"/>
  <p:tag name="KSO_WM_SLIDE_BK_DARK_LIGHT" val="2"/>
</p:tagLst>
</file>

<file path=ppt/tags/tag12.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topBottom"/>
  <p:tag name="KSO_WM_SLIDE_BK_DARK_LIGHT" val="2"/>
</p:tagLst>
</file>

<file path=ppt/tags/tag1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1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bottomTop"/>
  <p:tag name="KSO_WM_SLIDE_BK_DARK_LIGHT" val="2"/>
</p:tagLst>
</file>

<file path=ppt/tags/tag13.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bottomTop"/>
  <p:tag name="KSO_WM_SLIDE_BK_DARK_LIGHT" val="2"/>
</p:tagLst>
</file>

<file path=ppt/tags/tag1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1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navigation"/>
  <p:tag name="KSO_WM_SLIDE_BK_DARK_LIGHT" val="2"/>
</p:tagLst>
</file>

<file path=ppt/tags/tag1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navigation"/>
  <p:tag name="KSO_WM_SLIDE_BK_DARK_LIGHT" val="2"/>
</p:tagLst>
</file>

<file path=ppt/tags/tag1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1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49.xml><?xml version="1.0" encoding="utf-8"?>
<p:tagLst xmlns:a="http://schemas.openxmlformats.org/drawingml/2006/main" xmlns:r="http://schemas.openxmlformats.org/officeDocument/2006/relationships" xmlns:p="http://schemas.openxmlformats.org/presentationml/2006/main">
  <p:tag name="KSO_WM_SLIDE_BACKGROUND_TYPE" val="belt"/>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a="http://schemas.openxmlformats.org/drawingml/2006/main" xmlns:r="http://schemas.openxmlformats.org/officeDocument/2006/relationships" xmlns:p="http://schemas.openxmlformats.org/presentationml/2006/main">
  <p:tag name="KSO_WM_SLIDE_BACKGROUND_TYPE" val="belt"/>
</p:tagLst>
</file>

<file path=ppt/tags/tag1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belt"/>
  <p:tag name="KSO_WM_SLIDE_BK_DARK_LIGHT" val="2"/>
</p:tagLst>
</file>

<file path=ppt/tags/tag1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belt"/>
  <p:tag name="KSO_WM_SLIDE_BK_DARK_LIGHT" val="2"/>
</p:tagLst>
</file>

<file path=ppt/tags/tag1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belt"/>
  <p:tag name="KSO_WM_SLIDE_BK_DARK_LIGHT" val="2"/>
</p:tagLst>
</file>

<file path=ppt/tags/tag1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belt"/>
  <p:tag name="KSO_WM_SLIDE_BK_DARK_LIGHT" val="2"/>
</p:tagLst>
</file>

<file path=ppt/tags/tag1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3244"/>
</p:tagLst>
</file>

<file path=ppt/tags/tag1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3244"/>
</p:tagLst>
</file>

<file path=ppt/tags/tag1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a="http://schemas.openxmlformats.org/drawingml/2006/main" xmlns:r="http://schemas.openxmlformats.org/officeDocument/2006/relationships" xmlns:p="http://schemas.openxmlformats.org/presentationml/2006/main">
  <p:tag name="KSO_WM_TEMPLATE_SUBCATEGORY" val="17"/>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203244"/>
  <p:tag name="KSO_WM_TEMPLATE_THUMBS_INDEX" val="1、5、9、12、15、16、17、18、21、24、25、26"/>
</p:tagLst>
</file>

<file path=ppt/tags/tag1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66.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7.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3244"/>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2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general"/>
  <p:tag name="KSO_WM_SLIDE_BK_DARK_LIGHT" val="2"/>
</p:tagLst>
</file>

<file path=ppt/tags/tag2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general"/>
  <p:tag name="KSO_WM_SLIDE_BK_DARK_LIGHT" val="2"/>
</p:tagLst>
</file>

<file path=ppt/tags/tag2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2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49.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0.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frame"/>
  <p:tag name="KSO_WM_SLIDE_BK_DARK_LIGHT" val="2"/>
</p:tagLst>
</file>

<file path=ppt/tags/tag2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frame"/>
  <p:tag name="KSO_WM_SLIDE_BK_DARK_LIGHT" val="2"/>
</p:tagLst>
</file>

<file path=ppt/tags/tag2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frame"/>
  <p:tag name="KSO_WM_SLIDE_BK_DARK_LIGHT" val="2"/>
</p:tagLst>
</file>

<file path=ppt/tags/tag2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frame"/>
  <p:tag name="KSO_WM_SLIDE_BK_DARK_LIGHT" val="2"/>
</p:tagLst>
</file>

<file path=ppt/tags/tag2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2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2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topBottom"/>
  <p:tag name="KSO_WM_SLIDE_BK_DARK_LIGHT" val="2"/>
</p:tagLst>
</file>

<file path=ppt/tags/tag2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topBottom"/>
  <p:tag name="KSO_WM_SLIDE_BK_DARK_LIGHT" val="2"/>
</p:tagLst>
</file>

<file path=ppt/tags/tag2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2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bottomTop"/>
  <p:tag name="KSO_WM_SLIDE_BK_DARK_LIGHT" val="2"/>
</p:tagLst>
</file>

<file path=ppt/tags/tag2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bottomTop"/>
  <p:tag name="KSO_WM_SLIDE_BK_DARK_LIGHT" val="2"/>
</p:tagLst>
</file>

<file path=ppt/tags/tag2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2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navigation"/>
  <p:tag name="KSO_WM_SLIDE_BK_DARK_LIGHT" val="2"/>
</p:tagLst>
</file>

<file path=ppt/tags/tag2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navigation"/>
  <p:tag name="KSO_WM_SLIDE_BK_DARK_LIGHT" val="2"/>
</p:tagLst>
</file>

<file path=ppt/tags/tag2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2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3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3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303.xml><?xml version="1.0" encoding="utf-8"?>
<p:tagLst xmlns:a="http://schemas.openxmlformats.org/drawingml/2006/main" xmlns:r="http://schemas.openxmlformats.org/officeDocument/2006/relationships" xmlns:p="http://schemas.openxmlformats.org/presentationml/2006/main">
  <p:tag name="KSO_WM_SLIDE_BACKGROUND_TYPE" val="belt"/>
</p:tagLst>
</file>

<file path=ppt/tags/tag304.xml><?xml version="1.0" encoding="utf-8"?>
<p:tagLst xmlns:a="http://schemas.openxmlformats.org/drawingml/2006/main" xmlns:r="http://schemas.openxmlformats.org/officeDocument/2006/relationships" xmlns:p="http://schemas.openxmlformats.org/presentationml/2006/main">
  <p:tag name="KSO_WM_SLIDE_BACKGROUND_TYPE" val="belt"/>
</p:tagLst>
</file>

<file path=ppt/tags/tag3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belt"/>
  <p:tag name="KSO_WM_SLIDE_BK_DARK_LIGHT" val="2"/>
</p:tagLst>
</file>

<file path=ppt/tags/tag3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belt"/>
  <p:tag name="KSO_WM_SLIDE_BK_DARK_LIGHT" val="2"/>
</p:tagLst>
</file>

<file path=ppt/tags/tag3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belt"/>
  <p:tag name="KSO_WM_SLIDE_BK_DARK_LIGHT" val="2"/>
</p:tagLst>
</file>

<file path=ppt/tags/tag3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belt"/>
  <p:tag name="KSO_WM_SLIDE_BK_DARK_LIGHT" val="2"/>
</p:tagLst>
</file>

<file path=ppt/tags/tag30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203244"/>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11.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13.xml><?xml version="1.0" encoding="utf-8"?>
<p:tagLst xmlns:a="http://schemas.openxmlformats.org/drawingml/2006/main" xmlns:r="http://schemas.openxmlformats.org/officeDocument/2006/relationships" xmlns:p="http://schemas.openxmlformats.org/presentationml/2006/main">
  <p:tag name="KSO_WM_SLIDE_ID" val="custom20203244_4"/>
  <p:tag name="KSO_WM_TEMPLATE_SUBCATEGORY" val="17"/>
  <p:tag name="KSO_WM_TEMPLATE_MASTER_TYPE" val="1"/>
  <p:tag name="KSO_WM_TEMPLATE_COLOR_TYPE" val="1"/>
  <p:tag name="KSO_WM_SLIDE_ITEM_CNT" val="4"/>
  <p:tag name="KSO_WM_SLIDE_INDEX" val="4"/>
  <p:tag name="KSO_WM_TAG_VERSION" val="1.0"/>
  <p:tag name="KSO_WM_BEAUTIFY_FLAG" val="#wm#"/>
  <p:tag name="KSO_WM_TEMPLATE_CATEGORY" val="custom"/>
  <p:tag name="KSO_WM_TEMPLATE_INDEX" val="20203244"/>
  <p:tag name="KSO_WM_SLIDE_TYPE" val="contents"/>
  <p:tag name="KSO_WM_SLIDE_SUBTYPE" val="diag"/>
  <p:tag name="KSO_WM_DIAGRAM_GROUP_CODE" val="l1-1"/>
  <p:tag name="KSO_WM_SLIDE_DIAGTYPE" val="l"/>
  <p:tag name="KSO_WM_SLIDE_LAYOUT" val="a_b_l"/>
  <p:tag name="KSO_WM_SLIDE_LAYOUT_CNT" val="1_1_1"/>
</p:tagLst>
</file>

<file path=ppt/tags/tag3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3244_4*i*1"/>
  <p:tag name="KSO_WM_TEMPLATE_CATEGORY" val="custom"/>
  <p:tag name="KSO_WM_TEMPLATE_INDEX" val="20203244"/>
  <p:tag name="KSO_WM_UNIT_LAYERLEVEL" val="1"/>
  <p:tag name="KSO_WM_TAG_VERSION" val="1.0"/>
  <p:tag name="KSO_WM_BEAUTIFY_FLAG" val="#wm#"/>
  <p:tag name="KSO_WM_UNIT_USESOURCEFORMAT_APPLY" val="1"/>
</p:tagLst>
</file>

<file path=ppt/tags/tag3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a*1"/>
  <p:tag name="KSO_WM_TEMPLATE_CATEGORY" val="custom"/>
  <p:tag name="KSO_WM_TEMPLATE_INDEX" val="20203244"/>
  <p:tag name="KSO_WM_UNIT_LAYERLEVEL" val="1"/>
  <p:tag name="KSO_WM_TAG_VERSION" val="1.0"/>
  <p:tag name="KSO_WM_BEAUTIFY_FLAG" val="#wm#"/>
  <p:tag name="KSO_WM_UNIT_ISCONTENTSTITLE" val="1"/>
  <p:tag name="KSO_WM_UNIT_PRESET_TEXT" val="目录"/>
  <p:tag name="KSO_WM_UNIT_NOCLEAR" val="0"/>
  <p:tag name="KSO_WM_UNIT_VALUE" val="2"/>
  <p:tag name="KSO_WM_DIAGRAM_GROUP_CODE" val="l1-1"/>
  <p:tag name="KSO_WM_UNIT_TYPE" val="a"/>
  <p:tag name="KSO_WM_UNIT_INDEX" val="1"/>
  <p:tag name="KSO_WM_UNIT_TEXT_FILL_FORE_SCHEMECOLOR_INDEX" val="13"/>
  <p:tag name="KSO_WM_UNIT_TEXT_FILL_TYPE" val="1"/>
  <p:tag name="KSO_WM_UNIT_USESOURCEFORMAT_APPLY" val="1"/>
  <p:tag name="KSO_WM_UNIT_ISNUMDGMTITLE" val="0"/>
</p:tagLst>
</file>

<file path=ppt/tags/tag3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1"/>
  <p:tag name="KSO_WM_UNIT_DIAGRAM_ISNUMVISUAL" val="0"/>
  <p:tag name="KSO_WM_UNIT_DIAGRAM_ISREFERUNIT" val="0"/>
  <p:tag name="KSO_WM_UNIT_ID" val="custom20203244_4*b*1"/>
  <p:tag name="KSO_WM_TEMPLATE_CATEGORY" val="custom"/>
  <p:tag name="KSO_WM_TEMPLATE_INDEX" val="20203244"/>
  <p:tag name="KSO_WM_UNIT_LAYERLEVEL" val="1"/>
  <p:tag name="KSO_WM_TAG_VERSION" val="1.0"/>
  <p:tag name="KSO_WM_BEAUTIFY_FLAG" val="#wm#"/>
  <p:tag name="KSO_WM_UNIT_ISCONTENTSTITLE" val="0"/>
  <p:tag name="KSO_WM_UNIT_PRESET_TEXT" val="contents"/>
  <p:tag name="KSO_WM_UNIT_NOCLEAR" val="0"/>
  <p:tag name="KSO_WM_UNIT_VALUE" val="6"/>
  <p:tag name="KSO_WM_DIAGRAM_GROUP_CODE" val="l1-1"/>
  <p:tag name="KSO_WM_UNIT_TYPE" val="b"/>
  <p:tag name="KSO_WM_UNIT_INDEX" val="1"/>
  <p:tag name="KSO_WM_UNIT_TEXT_FILL_FORE_SCHEMECOLOR_INDEX" val="13"/>
  <p:tag name="KSO_WM_UNIT_TEXT_FILL_TYPE" val="1"/>
  <p:tag name="KSO_WM_UNIT_USESOURCEFORMAT_APPLY" val="1"/>
  <p:tag name="KSO_WM_UNIT_ISNUMDGMTITLE" val="0"/>
</p:tagLst>
</file>

<file path=ppt/tags/tag3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l_h_f*1_2_1"/>
  <p:tag name="KSO_WM_TEMPLATE_CATEGORY" val="custom"/>
  <p:tag name="KSO_WM_TEMPLATE_INDEX" val="20203244"/>
  <p:tag name="KSO_WM_UNIT_LAYERLEVEL" val="1_1_1"/>
  <p:tag name="KSO_WM_TAG_VERSION" val="1.0"/>
  <p:tag name="KSO_WM_BEAUTIFY_FLAG" val="#wm#"/>
  <p:tag name="KSO_WM_UNIT_ISCONTENTSTITLE" val="0"/>
  <p:tag name="KSO_WM_UNIT_PRESET_TEXT" val="单击此处添加文本具体内容"/>
  <p:tag name="KSO_WM_UNIT_NOCLEAR" val="0"/>
  <p:tag name="KSO_WM_UNIT_VALUE" val="8"/>
  <p:tag name="KSO_WM_DIAGRAM_GROUP_CODE" val="l1-1"/>
  <p:tag name="KSO_WM_UNIT_TYPE" val="l_h_f"/>
  <p:tag name="KSO_WM_UNIT_INDEX" val="1_2_1"/>
  <p:tag name="KSO_WM_UNIT_TEXT_FILL_FORE_SCHEMECOLOR_INDEX" val="13"/>
  <p:tag name="KSO_WM_UNIT_TEXT_FILL_TYPE" val="1"/>
  <p:tag name="KSO_WM_UNIT_USESOURCEFORMAT_APPLY" val="1"/>
  <p:tag name="KSO_WM_UNIT_SUBTYPE" val="a"/>
</p:tagLst>
</file>

<file path=ppt/tags/tag3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l_h_i*1_2_2"/>
  <p:tag name="KSO_WM_TEMPLATE_CATEGORY" val="custom"/>
  <p:tag name="KSO_WM_TEMPLATE_INDEX" val="20203244"/>
  <p:tag name="KSO_WM_UNIT_LAYERLEVEL" val="1_1_1"/>
  <p:tag name="KSO_WM_TAG_VERSION" val="1.0"/>
  <p:tag name="KSO_WM_BEAUTIFY_FLAG" val="#wm#"/>
  <p:tag name="KSO_WM_DIAGRAM_GROUP_CODE" val="l1-1"/>
  <p:tag name="KSO_WM_UNIT_TYPE" val="l_h_i"/>
  <p:tag name="KSO_WM_UNIT_INDEX" val="1_2_2"/>
  <p:tag name="KSO_WM_UNIT_FILL_FORE_SCHEMECOLOR_INDEX" val="5"/>
  <p:tag name="KSO_WM_UNIT_FILL_TYPE" val="1"/>
  <p:tag name="KSO_WM_UNIT_TEXT_FILL_FORE_SCHEMECOLOR_INDEX" val="14"/>
  <p:tag name="KSO_WM_UNIT_TEXT_FILL_TYPE" val="1"/>
  <p:tag name="KSO_WM_UNIT_USESOURCEFORMAT_APPLY" val="1"/>
</p:tagLst>
</file>

<file path=ppt/tags/tag3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l_h_f*1_3_1"/>
  <p:tag name="KSO_WM_TEMPLATE_CATEGORY" val="custom"/>
  <p:tag name="KSO_WM_TEMPLATE_INDEX" val="20203244"/>
  <p:tag name="KSO_WM_UNIT_LAYERLEVEL" val="1_1_1"/>
  <p:tag name="KSO_WM_TAG_VERSION" val="1.0"/>
  <p:tag name="KSO_WM_BEAUTIFY_FLAG" val="#wm#"/>
  <p:tag name="KSO_WM_UNIT_ISCONTENTSTITLE" val="0"/>
  <p:tag name="KSO_WM_UNIT_PRESET_TEXT" val="单击此处添加文本具体内容"/>
  <p:tag name="KSO_WM_UNIT_NOCLEAR" val="0"/>
  <p:tag name="KSO_WM_UNIT_VALUE" val="8"/>
  <p:tag name="KSO_WM_DIAGRAM_GROUP_CODE" val="l1-1"/>
  <p:tag name="KSO_WM_UNIT_TYPE" val="l_h_f"/>
  <p:tag name="KSO_WM_UNIT_INDEX" val="1_3_1"/>
  <p:tag name="KSO_WM_UNIT_TEXT_FILL_FORE_SCHEMECOLOR_INDEX" val="13"/>
  <p:tag name="KSO_WM_UNIT_TEXT_FILL_TYPE" val="1"/>
  <p:tag name="KSO_WM_UNIT_USESOURCEFORMAT_APPLY" val="1"/>
  <p:tag name="KSO_WM_UNIT_SUBTYPE" val="a"/>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l_h_i*1_3_2"/>
  <p:tag name="KSO_WM_TEMPLATE_CATEGORY" val="custom"/>
  <p:tag name="KSO_WM_TEMPLATE_INDEX" val="20203244"/>
  <p:tag name="KSO_WM_UNIT_LAYERLEVEL" val="1_1_1"/>
  <p:tag name="KSO_WM_TAG_VERSION" val="1.0"/>
  <p:tag name="KSO_WM_BEAUTIFY_FLAG" val="#wm#"/>
  <p:tag name="KSO_WM_DIAGRAM_GROUP_CODE" val="l1-1"/>
  <p:tag name="KSO_WM_UNIT_TYPE" val="l_h_i"/>
  <p:tag name="KSO_WM_UNIT_INDEX" val="1_3_2"/>
  <p:tag name="KSO_WM_UNIT_FILL_FORE_SCHEMECOLOR_INDEX" val="5"/>
  <p:tag name="KSO_WM_UNIT_FILL_TYPE" val="1"/>
  <p:tag name="KSO_WM_UNIT_TEXT_FILL_FORE_SCHEMECOLOR_INDEX" val="14"/>
  <p:tag name="KSO_WM_UNIT_TEXT_FILL_TYPE" val="1"/>
  <p:tag name="KSO_WM_UNIT_USESOURCEFORMAT_APPLY" val="1"/>
</p:tagLst>
</file>

<file path=ppt/tags/tag3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l_h_f*1_1_1"/>
  <p:tag name="KSO_WM_TEMPLATE_CATEGORY" val="custom"/>
  <p:tag name="KSO_WM_TEMPLATE_INDEX" val="20203244"/>
  <p:tag name="KSO_WM_UNIT_LAYERLEVEL" val="1_1_1"/>
  <p:tag name="KSO_WM_TAG_VERSION" val="1.0"/>
  <p:tag name="KSO_WM_BEAUTIFY_FLAG" val="#wm#"/>
  <p:tag name="KSO_WM_UNIT_ISCONTENTSTITLE" val="0"/>
  <p:tag name="KSO_WM_UNIT_PRESET_TEXT" val="单击此处添加文本具体内容"/>
  <p:tag name="KSO_WM_UNIT_NOCLEAR" val="0"/>
  <p:tag name="KSO_WM_UNIT_VALUE" val="8"/>
  <p:tag name="KSO_WM_DIAGRAM_GROUP_CODE" val="l1-1"/>
  <p:tag name="KSO_WM_UNIT_TYPE" val="l_h_f"/>
  <p:tag name="KSO_WM_UNIT_INDEX" val="1_1_1"/>
  <p:tag name="KSO_WM_UNIT_TEXT_FILL_FORE_SCHEMECOLOR_INDEX" val="13"/>
  <p:tag name="KSO_WM_UNIT_TEXT_FILL_TYPE" val="1"/>
  <p:tag name="KSO_WM_UNIT_USESOURCEFORMAT_APPLY" val="1"/>
  <p:tag name="KSO_WM_UNIT_SUBTYPE" val="a"/>
</p:tagLst>
</file>

<file path=ppt/tags/tag3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l_h_i*1_1_2"/>
  <p:tag name="KSO_WM_TEMPLATE_CATEGORY" val="custom"/>
  <p:tag name="KSO_WM_TEMPLATE_INDEX" val="20203244"/>
  <p:tag name="KSO_WM_UNIT_LAYERLEVEL" val="1_1_1"/>
  <p:tag name="KSO_WM_TAG_VERSION" val="1.0"/>
  <p:tag name="KSO_WM_BEAUTIFY_FLAG" val="#wm#"/>
  <p:tag name="KSO_WM_DIAGRAM_GROUP_CODE" val="l1-1"/>
  <p:tag name="KSO_WM_UNIT_TYPE" val="l_h_i"/>
  <p:tag name="KSO_WM_UNIT_INDEX" val="1_1_2"/>
  <p:tag name="KSO_WM_UNIT_FILL_FORE_SCHEMECOLOR_INDEX" val="5"/>
  <p:tag name="KSO_WM_UNIT_FILL_TYPE" val="1"/>
  <p:tag name="KSO_WM_UNIT_TEXT_FILL_FORE_SCHEMECOLOR_INDEX" val="14"/>
  <p:tag name="KSO_WM_UNIT_TEXT_FILL_TYPE" val="1"/>
  <p:tag name="KSO_WM_UNIT_USESOURCEFORMAT_APPLY" val="1"/>
</p:tagLst>
</file>

<file path=ppt/tags/tag3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l_h_i*1_4_1"/>
  <p:tag name="KSO_WM_TEMPLATE_CATEGORY" val="custom"/>
  <p:tag name="KSO_WM_TEMPLATE_INDEX" val="20203244"/>
  <p:tag name="KSO_WM_UNIT_LAYERLEVEL" val="1_1_1"/>
  <p:tag name="KSO_WM_TAG_VERSION" val="1.0"/>
  <p:tag name="KSO_WM_BEAUTIFY_FLAG" val="#wm#"/>
  <p:tag name="KSO_WM_DIAGRAM_GROUP_CODE" val="l1-1"/>
  <p:tag name="KSO_WM_UNIT_TYPE" val="l_h_i"/>
  <p:tag name="KSO_WM_UNIT_INDEX" val="1_4_1"/>
  <p:tag name="KSO_WM_UNIT_FILL_FORE_SCHEMECOLOR_INDEX" val="5"/>
  <p:tag name="KSO_WM_UNIT_FILL_TYPE" val="1"/>
  <p:tag name="KSO_WM_UNIT_TEXT_FILL_FORE_SCHEMECOLOR_INDEX" val="14"/>
  <p:tag name="KSO_WM_UNIT_TEXT_FILL_TYPE" val="1"/>
  <p:tag name="KSO_WM_UNIT_USESOURCEFORMAT_APPLY" val="1"/>
</p:tagLst>
</file>

<file path=ppt/tags/tag3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l_h_f*1_3_1"/>
  <p:tag name="KSO_WM_TEMPLATE_CATEGORY" val="custom"/>
  <p:tag name="KSO_WM_TEMPLATE_INDEX" val="20203244"/>
  <p:tag name="KSO_WM_UNIT_LAYERLEVEL" val="1_1_1"/>
  <p:tag name="KSO_WM_TAG_VERSION" val="1.0"/>
  <p:tag name="KSO_WM_BEAUTIFY_FLAG" val="#wm#"/>
  <p:tag name="KSO_WM_UNIT_ISCONTENTSTITLE" val="0"/>
  <p:tag name="KSO_WM_UNIT_PRESET_TEXT" val="单击此处添加文本具体内容"/>
  <p:tag name="KSO_WM_UNIT_NOCLEAR" val="0"/>
  <p:tag name="KSO_WM_UNIT_VALUE" val="8"/>
  <p:tag name="KSO_WM_DIAGRAM_GROUP_CODE" val="l1-1"/>
  <p:tag name="KSO_WM_UNIT_TYPE" val="l_h_f"/>
  <p:tag name="KSO_WM_UNIT_INDEX" val="1_3_1"/>
  <p:tag name="KSO_WM_UNIT_TEXT_FILL_FORE_SCHEMECOLOR_INDEX" val="13"/>
  <p:tag name="KSO_WM_UNIT_TEXT_FILL_TYPE" val="1"/>
  <p:tag name="KSO_WM_UNIT_USESOURCEFORMAT_APPLY" val="1"/>
  <p:tag name="KSO_WM_UNIT_SUBTYPE" val="a"/>
</p:tagLst>
</file>

<file path=ppt/tags/tag3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27.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i*2"/>
  <p:tag name="KSO_WM_UNIT_LAYERLEVEL" val="1"/>
  <p:tag name="KSO_WM_TAG_VERSION" val="1.0"/>
  <p:tag name="KSO_WM_BEAUTIFY_FLAG" val="#wm#"/>
  <p:tag name="KSO_WM_UNIT_FILL_FORE_SCHEMECOLOR_INDEX" val="15"/>
  <p:tag name="KSO_WM_UNIT_FILL_TYPE" val="1"/>
  <p:tag name="KSO_WM_UNIT_USESOURCEFORMAT_APPLY" val="1"/>
  <p:tag name="KSO_WM_DIAGRAM_GROUP_CODE" val="l1-1"/>
  <p:tag name="KSO_WM_UNIT_TYPE" val="i"/>
  <p:tag name="KSO_WM_UNIT_INDEX" val="2"/>
  <p:tag name="KSO_WM_TEMPLATE_CATEGORY" val="custom"/>
  <p:tag name="KSO_WM_TEMPLATE_INDEX" val="20203244"/>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custom20203244_4*i*3"/>
  <p:tag name="KSO_WM_UNIT_LAYERLEVEL" val="1"/>
  <p:tag name="KSO_WM_TAG_VERSION" val="1.0"/>
  <p:tag name="KSO_WM_BEAUTIFY_FLAG" val="#wm#"/>
  <p:tag name="KSO_WM_UNIT_LINE_FORE_SCHEMECOLOR_INDEX" val="5"/>
  <p:tag name="KSO_WM_UNIT_LINE_FILL_TYPE" val="2"/>
  <p:tag name="KSO_WM_UNIT_USESOURCEFORMAT_APPLY" val="1"/>
  <p:tag name="KSO_WM_DIAGRAM_GROUP_CODE" val="l1-1"/>
  <p:tag name="KSO_WM_UNIT_TYPE" val="i"/>
  <p:tag name="KSO_WM_UNIT_INDEX" val="3"/>
  <p:tag name="KSO_WM_TEMPLATE_CATEGORY" val="custom"/>
  <p:tag name="KSO_WM_TEMPLATE_INDEX" val="20203244"/>
</p:tagLst>
</file>

<file path=ppt/tags/tag33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3244"/>
  <p:tag name="KSO_WM_SLIDE_ID" val="custom20203244_16"/>
  <p:tag name="KSO_WM_TEMPLATE_SUBCATEGORY" val="17"/>
  <p:tag name="KSO_WM_SLIDE_TYPE" val="text"/>
  <p:tag name="KSO_WM_SLIDE_SUBTYPE" val="picTxt"/>
  <p:tag name="KSO_WM_SLIDE_ITEM_CNT" val="0"/>
  <p:tag name="KSO_WM_SLIDE_INDEX" val="16"/>
  <p:tag name="KSO_WM_SLIDE_SIZE" val="869.681*309.861"/>
  <p:tag name="KSO_WM_SLIDE_POSITION" val="45.2483*173.643"/>
  <p:tag name="KSO_WM_TAG_VERSION" val="1.0"/>
  <p:tag name="KSO_WM_SLIDE_LAYOUT" val="a_f_h"/>
  <p:tag name="KSO_WM_SLIDE_LAYOUT_CNT" val="1_1_2"/>
  <p:tag name="KSO_WM_TEMPLATE_MASTER_TYPE" val="1"/>
  <p:tag name="KSO_WM_TEMPLATE_COLOR_TYPE" val="1"/>
</p:tagLst>
</file>

<file path=ppt/tags/tag332.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VALUE" val="20"/>
  <p:tag name="KSO_WM_UNIT_HIGHLIGHT" val="0"/>
  <p:tag name="KSO_WM_UNIT_COMPATIBLE" val="0"/>
  <p:tag name="KSO_WM_UNIT_DIAGRAM_ISNUMVISUAL" val="0"/>
  <p:tag name="KSO_WM_UNIT_DIAGRAM_ISREFERUNIT" val="0"/>
  <p:tag name="KSO_WM_UNIT_TYPE" val="h_a"/>
  <p:tag name="KSO_WM_UNIT_INDEX" val="1_1"/>
  <p:tag name="KSO_WM_UNIT_ID" val="custom20203244_16*h_a*1_1"/>
  <p:tag name="KSO_WM_TEMPLATE_CATEGORY" val="custom"/>
  <p:tag name="KSO_WM_TEMPLATE_INDEX" val="20203244"/>
  <p:tag name="KSO_WM_UNIT_LAYERLEVEL" val="1_1"/>
  <p:tag name="KSO_WM_TAG_VERSION" val="1.0"/>
  <p:tag name="KSO_WM_BEAUTIFY_FLAG" val="#wm#"/>
  <p:tag name="KSO_WM_UNIT_ISNUMDGMTITLE" val="0"/>
</p:tagLst>
</file>

<file path=ppt/tags/tag333.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3244_16*i*3"/>
  <p:tag name="KSO_WM_TEMPLATE_CATEGORY" val="custom"/>
  <p:tag name="KSO_WM_TEMPLATE_INDEX" val="20203244"/>
  <p:tag name="KSO_WM_UNIT_LAYERLEVEL" val="1"/>
  <p:tag name="KSO_WM_TAG_VERSION" val="1.0"/>
  <p:tag name="KSO_WM_BEAUTIFY_FLAG" val="#wm#"/>
</p:tagLst>
</file>

<file path=ppt/tags/tag3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3244_16*i*4"/>
  <p:tag name="KSO_WM_TEMPLATE_CATEGORY" val="custom"/>
  <p:tag name="KSO_WM_TEMPLATE_INDEX" val="20203244"/>
  <p:tag name="KSO_WM_UNIT_LAYERLEVEL" val="1"/>
  <p:tag name="KSO_WM_TAG_VERSION" val="1.0"/>
  <p:tag name="KSO_WM_BEAUTIFY_FLAG" val="#wm#"/>
</p:tagLst>
</file>

<file path=ppt/tags/tag3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37.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3244_16*a*1"/>
  <p:tag name="KSO_WM_TEMPLATE_CATEGORY" val="custom"/>
  <p:tag name="KSO_WM_TEMPLATE_INDEX" val="20203244"/>
  <p:tag name="KSO_WM_UNIT_LAYERLEVEL" val="1"/>
  <p:tag name="KSO_WM_TAG_VERSION" val="1.0"/>
  <p:tag name="KSO_WM_BEAUTIFY_FLAG" val="#wm#"/>
  <p:tag name="KSO_WM_UNIT_ISNUMDGMTITLE" val="0"/>
</p:tagLst>
</file>

<file path=ppt/tags/tag3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0.xml><?xml version="1.0" encoding="utf-8"?>
<p:tagLst xmlns:a="http://schemas.openxmlformats.org/drawingml/2006/main" xmlns:r="http://schemas.openxmlformats.org/officeDocument/2006/relationships" xmlns:p="http://schemas.openxmlformats.org/presentationml/2006/main">
  <p:tag name="TIMING" val="|0.2|2.2|1.7|1.1"/>
  <p:tag name="KSO_WM_SLIDE_ID" val="custom20203244_25"/>
  <p:tag name="KSO_WM_TEMPLATE_SUBCATEGORY" val="17"/>
  <p:tag name="KSO_WM_TEMPLATE_MASTER_TYPE" val="1"/>
  <p:tag name="KSO_WM_TEMPLATE_COLOR_TYPE" val="1"/>
  <p:tag name="KSO_WM_SLIDE_TYPE" val="text"/>
  <p:tag name="KSO_WM_SLIDE_SUBTYPE" val="diag"/>
  <p:tag name="KSO_WM_SLIDE_ITEM_CNT" val="6"/>
  <p:tag name="KSO_WM_SLIDE_INDEX" val="25"/>
  <p:tag name="KSO_WM_SLIDE_SIZE" val="690.664*292.074"/>
  <p:tag name="KSO_WM_SLIDE_POSITION" val="134.757*165.353"/>
  <p:tag name="KSO_WM_DIAGRAM_GROUP_CODE" val="l1-2"/>
  <p:tag name="KSO_WM_SLIDE_DIAGTYPE" val="l"/>
  <p:tag name="KSO_WM_TAG_VERSION" val="1.0"/>
  <p:tag name="KSO_WM_BEAUTIFY_FLAG" val="#wm#"/>
  <p:tag name="KSO_WM_TEMPLATE_CATEGORY" val="custom"/>
  <p:tag name="KSO_WM_TEMPLATE_INDEX" val="20203244"/>
  <p:tag name="KSO_WM_SLIDE_LAYOUT" val="a_f_h_l"/>
  <p:tag name="KSO_WM_SLIDE_LAYOUT_CNT" val="1_1_1_1"/>
</p:tagLst>
</file>

<file path=ppt/tags/tag341.xml><?xml version="1.0" encoding="utf-8"?>
<p:tagLst xmlns:a="http://schemas.openxmlformats.org/drawingml/2006/main" xmlns:r="http://schemas.openxmlformats.org/officeDocument/2006/relationships" xmlns:p="http://schemas.openxmlformats.org/presentationml/2006/main">
  <p:tag name="KSO_WM_UNIT_PRESET_TEXT" val="单击此处添加文本具体内容，简明扼要的阐述您的观点。根据需要可酌情增减文字，以便观者准确的理解您传达的思想。"/>
  <p:tag name="KSO_WM_UNIT_NOCLEAR" val="0"/>
  <p:tag name="KSO_WM_UNIT_VALUE" val="165"/>
  <p:tag name="KSO_WM_UNIT_HIGHLIGHT" val="0"/>
  <p:tag name="KSO_WM_UNIT_COMPATIBLE" val="0"/>
  <p:tag name="KSO_WM_UNIT_DIAGRAM_ISNUMVISUAL" val="0"/>
  <p:tag name="KSO_WM_UNIT_DIAGRAM_ISREFERUNIT" val="0"/>
  <p:tag name="KSO_WM_DIAGRAM_GROUP_CODE" val="l1-2"/>
  <p:tag name="KSO_WM_UNIT_TYPE" val="h_f"/>
  <p:tag name="KSO_WM_UNIT_INDEX" val="1_1"/>
  <p:tag name="KSO_WM_UNIT_ID" val="custom20203244_25*h_f*1_1"/>
  <p:tag name="KSO_WM_TEMPLATE_CATEGORY" val="custom"/>
  <p:tag name="KSO_WM_TEMPLATE_INDEX" val="20203244"/>
  <p:tag name="KSO_WM_UNIT_LAYERLEVEL" val="1_1"/>
  <p:tag name="KSO_WM_TAG_VERSION" val="1.0"/>
  <p:tag name="KSO_WM_BEAUTIFY_FLAG" val="#wm#"/>
  <p:tag name="KSO_WM_UNIT_SUBTYPE" val="a"/>
  <p:tag name="KSO_WM_UNIT_TEXT_FILL_FORE_SCHEMECOLOR_INDEX" val="13"/>
  <p:tag name="KSO_WM_UNIT_TEXT_FILL_TYPE" val="1"/>
  <p:tag name="KSO_WM_UNIT_USESOURCEFORMAT_APPLY" val="1"/>
</p:tagLst>
</file>

<file path=ppt/tags/tag342.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DIAGRAM_GROUP_CODE" val="l1-2"/>
  <p:tag name="KSO_WM_UNIT_TYPE" val="f"/>
  <p:tag name="KSO_WM_UNIT_INDEX" val="1"/>
  <p:tag name="KSO_WM_UNIT_ID" val="custom20203244_25*f*1"/>
  <p:tag name="KSO_WM_TEMPLATE_CATEGORY" val="custom"/>
  <p:tag name="KSO_WM_TEMPLATE_INDEX" val="20203244"/>
  <p:tag name="KSO_WM_UNIT_LAYERLEVEL" val="1"/>
  <p:tag name="KSO_WM_TAG_VERSION" val="1.0"/>
  <p:tag name="KSO_WM_BEAUTIFY_FLAG" val="#wm#"/>
  <p:tag name="KSO_WM_UNIT_SUBTYPE" val="a"/>
  <p:tag name="KSO_WM_UNIT_TEXT_FILL_FORE_SCHEMECOLOR_INDEX" val="13"/>
  <p:tag name="KSO_WM_UNIT_TEXT_FILL_TYPE" val="1"/>
  <p:tag name="KSO_WM_UNIT_USESOURCEFORMAT_APPLY" val="1"/>
</p:tagLst>
</file>

<file path=ppt/tags/tag3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6"/>
  <p:tag name="KSO_WM_UNIT_ID" val="custom20203244_25*i*6"/>
  <p:tag name="KSO_WM_TEMPLATE_CATEGORY" val="custom"/>
  <p:tag name="KSO_WM_TEMPLATE_INDEX" val="20203244"/>
  <p:tag name="KSO_WM_UNIT_LAYERLEVEL" val="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3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7"/>
  <p:tag name="KSO_WM_UNIT_ID" val="custom20203244_25*i*7"/>
  <p:tag name="KSO_WM_TEMPLATE_CATEGORY" val="custom"/>
  <p:tag name="KSO_WM_TEMPLATE_INDEX" val="20203244"/>
  <p:tag name="KSO_WM_UNIT_LAYERLEVEL" val="1"/>
  <p:tag name="KSO_WM_TAG_VERSION" val="1.0"/>
  <p:tag name="KSO_WM_BEAUTIFY_FLAG" val="#wm#"/>
  <p:tag name="KSO_WM_UNIT_LINE_FORE_SCHEMECOLOR_INDEX" val="5"/>
  <p:tag name="KSO_WM_UNIT_LINE_FILL_TYPE" val="2"/>
  <p:tag name="KSO_WM_UNIT_TEXT_FILL_FORE_SCHEMECOLOR_INDEX" val="13"/>
  <p:tag name="KSO_WM_UNIT_TEXT_FILL_TYPE" val="1"/>
  <p:tag name="KSO_WM_UNIT_USESOURCEFORMAT_APPLY" val="1"/>
</p:tagLst>
</file>

<file path=ppt/tags/tag3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9"/>
  <p:tag name="KSO_WM_UNIT_ID" val="custom20203244_25*i*9"/>
  <p:tag name="KSO_WM_TEMPLATE_CATEGORY" val="custom"/>
  <p:tag name="KSO_WM_TEMPLATE_INDEX" val="20203244"/>
  <p:tag name="KSO_WM_UNIT_LAYERLEVEL" val="1"/>
  <p:tag name="KSO_WM_TAG_VERSION" val="1.0"/>
  <p:tag name="KSO_WM_BEAUTIFY_FLAG" val="#wm#"/>
  <p:tag name="KSO_WM_UNIT_LINE_FORE_SCHEMECOLOR_INDEX" val="14"/>
  <p:tag name="KSO_WM_UNIT_LINE_FILL_TYPE" val="2"/>
  <p:tag name="KSO_WM_UNIT_USESOURCEFORMAT_APPLY" val="1"/>
</p:tagLst>
</file>

<file path=ppt/tags/tag346.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DIAGRAM_GROUP_CODE" val="l1-2"/>
  <p:tag name="KSO_WM_UNIT_TYPE" val="a"/>
  <p:tag name="KSO_WM_UNIT_INDEX" val="1"/>
  <p:tag name="KSO_WM_UNIT_ID" val="custom20203244_25*a*1"/>
  <p:tag name="KSO_WM_TEMPLATE_CATEGORY" val="custom"/>
  <p:tag name="KSO_WM_TEMPLATE_INDEX" val="20203244"/>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347.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51.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56.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3244"/>
  <p:tag name="KSO_WM_SLIDE_ID" val="custom20203244_16"/>
  <p:tag name="KSO_WM_TEMPLATE_SUBCATEGORY" val="17"/>
  <p:tag name="KSO_WM_SLIDE_TYPE" val="text"/>
  <p:tag name="KSO_WM_SLIDE_SUBTYPE" val="picTxt"/>
  <p:tag name="KSO_WM_SLIDE_ITEM_CNT" val="0"/>
  <p:tag name="KSO_WM_SLIDE_INDEX" val="16"/>
  <p:tag name="KSO_WM_SLIDE_SIZE" val="869.681*309.861"/>
  <p:tag name="KSO_WM_SLIDE_POSITION" val="45.2483*173.643"/>
  <p:tag name="KSO_WM_TAG_VERSION" val="1.0"/>
  <p:tag name="KSO_WM_SLIDE_LAYOUT" val="a_f_h"/>
  <p:tag name="KSO_WM_SLIDE_LAYOUT_CNT" val="1_1_2"/>
  <p:tag name="KSO_WM_TEMPLATE_MASTER_TYPE" val="1"/>
  <p:tag name="KSO_WM_TEMPLATE_COLOR_TYPE" val="1"/>
</p:tagLst>
</file>

<file path=ppt/tags/tag3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3244_16*i*2"/>
  <p:tag name="KSO_WM_TEMPLATE_CATEGORY" val="custom"/>
  <p:tag name="KSO_WM_TEMPLATE_INDEX" val="20203244"/>
  <p:tag name="KSO_WM_UNIT_LAYERLEVEL" val="1"/>
  <p:tag name="KSO_WM_TAG_VERSION" val="1.0"/>
  <p:tag name="KSO_WM_BEAUTIFY_FLAG" val="#wm#"/>
</p:tagLst>
</file>

<file path=ppt/tags/tag3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3244_16*i*3"/>
  <p:tag name="KSO_WM_TEMPLATE_CATEGORY" val="custom"/>
  <p:tag name="KSO_WM_TEMPLATE_INDEX" val="20203244"/>
  <p:tag name="KSO_WM_UNIT_LAYERLEVEL" val="1"/>
  <p:tag name="KSO_WM_TAG_VERSION" val="1.0"/>
  <p:tag name="KSO_WM_BEAUTIFY_FLAG" val="#wm#"/>
</p:tagLst>
</file>

<file path=ppt/tags/tag3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3244_16*i*4"/>
  <p:tag name="KSO_WM_TEMPLATE_CATEGORY" val="custom"/>
  <p:tag name="KSO_WM_TEMPLATE_INDEX" val="20203244"/>
  <p:tag name="KSO_WM_UNIT_LAYERLEVEL" val="1"/>
  <p:tag name="KSO_WM_TAG_VERSION" val="1.0"/>
  <p:tag name="KSO_WM_BEAUTIFY_FLAG" val="#wm#"/>
</p:tagLst>
</file>

<file path=ppt/tags/tag364.xml><?xml version="1.0" encoding="utf-8"?>
<p:tagLst xmlns:a="http://schemas.openxmlformats.org/drawingml/2006/main" xmlns:r="http://schemas.openxmlformats.org/officeDocument/2006/relationships" xmlns:p="http://schemas.openxmlformats.org/presentationml/2006/main">
  <p:tag name="KSO_WM_UNIT_VALUE" val="403*605"/>
  <p:tag name="KSO_WM_UNIT_HIGHLIGHT" val="0"/>
  <p:tag name="KSO_WM_UNIT_COMPATIBLE" val="0"/>
  <p:tag name="KSO_WM_UNIT_DIAGRAM_ISNUMVISUAL" val="0"/>
  <p:tag name="KSO_WM_UNIT_DIAGRAM_ISREFERUNIT" val="0"/>
  <p:tag name="KSO_WM_DIAGRAM_GROUP_CODE" val="m1-1"/>
  <p:tag name="KSO_WM_UNIT_TYPE" val="m_h_d"/>
  <p:tag name="KSO_WM_UNIT_INDEX" val="1_1_1"/>
  <p:tag name="KSO_WM_UNIT_ID" val="custom20203244_12*m_h_d*1_1_1"/>
  <p:tag name="KSO_WM_TEMPLATE_CATEGORY" val="custom"/>
  <p:tag name="KSO_WM_TEMPLATE_INDEX" val="20203244"/>
  <p:tag name="KSO_WM_UNIT_LAYERLEVEL" val="1_1_1"/>
  <p:tag name="KSO_WM_TAG_VERSION" val="1.0"/>
  <p:tag name="KSO_WM_BEAUTIFY_FLAG" val="#wm#"/>
  <p:tag name="KSO_WM_UNIT_USESOURCEFORMAT_APPLY" val="1"/>
  <p:tag name="KSO_WM_UNIT_DIAGRAM_SCHEMECOLOR_ID" val="0"/>
  <p:tag name="KSO_WM_UNIT_SUPPORT_UNIT_TYPE" val="[&quot;all&quot;]"/>
</p:tagLst>
</file>

<file path=ppt/tags/tag365.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68.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72.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77.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82.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84.xml><?xml version="1.0" encoding="utf-8"?>
<p:tagLst xmlns:a="http://schemas.openxmlformats.org/drawingml/2006/main" xmlns:r="http://schemas.openxmlformats.org/officeDocument/2006/relationships" xmlns:p="http://schemas.openxmlformats.org/presentationml/2006/main">
  <p:tag name="KSO_WM_UNIT_TABLE_BEAUTIFY" val="smartTable{7e71b93d-b18f-4547-892d-4ffedd66157c}"/>
</p:tagLst>
</file>

<file path=ppt/tags/tag3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86.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91.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93.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7482,&quot;width&quot;:7920}"/>
</p:tagLst>
</file>

<file path=ppt/tags/tag3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95.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3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3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398.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7482,&quot;width&quot;:7920}"/>
</p:tagLst>
</file>

<file path=ppt/tags/tag3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2"/>
  <p:tag name="KSO_WM_UNIT_ID" val="custom20203244_25*i*2"/>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00.xml><?xml version="1.0" encoding="utf-8"?>
<p:tagLst xmlns:a="http://schemas.openxmlformats.org/drawingml/2006/main" xmlns:r="http://schemas.openxmlformats.org/officeDocument/2006/relationships" xmlns:p="http://schemas.openxmlformats.org/presentationml/2006/main">
  <p:tag name="KSO_WM_UNIT_PRESET_TEXT" val="广东省XX市人民医院"/>
  <p:tag name="KSO_WM_UNIT_NOCLEAR" val="0"/>
  <p:tag name="KSO_WM_UNIT_VALUE" val="12"/>
  <p:tag name="KSO_WM_UNIT_HIGHLIGHT" val="0"/>
  <p:tag name="KSO_WM_UNIT_COMPATIBLE" val="0"/>
  <p:tag name="KSO_WM_UNIT_DIAGRAM_ISNUMVISUAL" val="0"/>
  <p:tag name="KSO_WM_UNIT_DIAGRAM_ISREFERUNIT" val="0"/>
  <p:tag name="KSO_WM_UNIT_TYPE" val="f"/>
  <p:tag name="KSO_WM_UNIT_INDEX" val="1"/>
  <p:tag name="KSO_WM_UNIT_ID" val="custom20203244_16*f*1"/>
  <p:tag name="KSO_WM_TEMPLATE_CATEGORY" val="custom"/>
  <p:tag name="KSO_WM_TEMPLATE_INDEX" val="20203244"/>
  <p:tag name="KSO_WM_UNIT_LAYERLEVEL" val="1"/>
  <p:tag name="KSO_WM_TAG_VERSION" val="1.0"/>
  <p:tag name="KSO_WM_BEAUTIFY_FLAG" val="#wm#"/>
  <p:tag name="KSO_WM_UNIT_SUBTYPE" val="a"/>
</p:tagLst>
</file>

<file path=ppt/tags/tag4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2"/>
  <p:tag name="KSO_WM_UNIT_TYPE" val="i"/>
  <p:tag name="KSO_WM_UNIT_INDEX" val="4"/>
  <p:tag name="KSO_WM_UNIT_ID" val="custom20203244_25*i*4"/>
  <p:tag name="KSO_WM_TEMPLATE_CATEGORY" val="custom"/>
  <p:tag name="KSO_WM_TEMPLATE_INDEX" val="20203244"/>
  <p:tag name="KSO_WM_UNIT_LAYERLEVEL" val="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4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3244_16*i*5"/>
  <p:tag name="KSO_WM_TEMPLATE_CATEGORY" val="custom"/>
  <p:tag name="KSO_WM_TEMPLATE_INDEX" val="20203244"/>
  <p:tag name="KSO_WM_UNIT_LAYERLEVEL" val="1"/>
  <p:tag name="KSO_WM_TAG_VERSION" val="1.0"/>
  <p:tag name="KSO_WM_BEAUTIFY_FLAG" val="#wm#"/>
</p:tagLst>
</file>

<file path=ppt/tags/tag403.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0160,&quot;width&quot;:13000}"/>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TEMPLATE_SUBCATEGORY" val="17"/>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203244"/>
  <p:tag name="KSO_WM_TEMPLATE_THUMBS_INDEX" val="1、5、9、12、15、16、17、18、21、24、25、26"/>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general"/>
  <p:tag name="KSO_WM_SLIDE_BK_DARK_LIGHT" val="2"/>
</p:tagLst>
</file>

<file path=ppt/tags/tag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general"/>
  <p:tag name="KSO_WM_SLIDE_BK_DARK_LIGHT" val="2"/>
</p:tagLst>
</file>

<file path=ppt/tags/tag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5.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6.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frame"/>
  <p:tag name="KSO_WM_SLIDE_BK_DARK_LIGHT" val="2"/>
</p:tagLst>
</file>

<file path=ppt/tags/tag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LINE_FORE_SCHEMECOLOR_INDEX" val="5"/>
  <p:tag name="KSO_WM_UNIT_LINE_FILL_TYPE" val="2"/>
  <p:tag name="KSO_WM_UNIT_USESOURCEFORMAT_APPLY" val="1"/>
  <p:tag name="KSO_WM_SLIDE_BACKGROUND_TYPE" val="frame"/>
  <p:tag name="KSO_WM_SLIDE_BK_DARK_LIGHT" val="2"/>
</p:tagLst>
</file>

<file path=ppt/tags/tag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 val="15"/>
  <p:tag name="KSO_WM_UNIT_FILL_TYPE" val="1"/>
  <p:tag name="KSO_WM_UNIT_USESOURCEFORMAT_APPLY" val="1"/>
  <p:tag name="KSO_WM_SLIDE_BACKGROUND_TYPE" val="frame"/>
  <p:tag name="KSO_WM_SLIDE_BK_DARK_LIGHT" val="2"/>
</p:tagLst>
</file>

<file path=ppt/theme/theme1.xml><?xml version="1.0" encoding="utf-8"?>
<a:theme xmlns:a="http://schemas.openxmlformats.org/drawingml/2006/main" name="Office 主题​​">
  <a:themeElements>
    <a:clrScheme name="自定义 15">
      <a:dk1>
        <a:sysClr val="windowText" lastClr="000000"/>
      </a:dk1>
      <a:lt1>
        <a:sysClr val="window" lastClr="FFFFFF"/>
      </a:lt1>
      <a:dk2>
        <a:srgbClr val="F2F2F2"/>
      </a:dk2>
      <a:lt2>
        <a:srgbClr val="FFFFFF"/>
      </a:lt2>
      <a:accent1>
        <a:srgbClr val="FA91C1"/>
      </a:accent1>
      <a:accent2>
        <a:srgbClr val="E691CC"/>
      </a:accent2>
      <a:accent3>
        <a:srgbClr val="D291D8"/>
      </a:accent3>
      <a:accent4>
        <a:srgbClr val="BD91E3"/>
      </a:accent4>
      <a:accent5>
        <a:srgbClr val="A991EF"/>
      </a:accent5>
      <a:accent6>
        <a:srgbClr val="9591FA"/>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15">
      <a:dk1>
        <a:sysClr val="windowText" lastClr="000000"/>
      </a:dk1>
      <a:lt1>
        <a:sysClr val="window" lastClr="FFFFFF"/>
      </a:lt1>
      <a:dk2>
        <a:srgbClr val="F2F2F2"/>
      </a:dk2>
      <a:lt2>
        <a:srgbClr val="FFFFFF"/>
      </a:lt2>
      <a:accent1>
        <a:srgbClr val="FA91C1"/>
      </a:accent1>
      <a:accent2>
        <a:srgbClr val="E691CC"/>
      </a:accent2>
      <a:accent3>
        <a:srgbClr val="D291D8"/>
      </a:accent3>
      <a:accent4>
        <a:srgbClr val="BD91E3"/>
      </a:accent4>
      <a:accent5>
        <a:srgbClr val="A991EF"/>
      </a:accent5>
      <a:accent6>
        <a:srgbClr val="9591FA"/>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2209</Words>
  <Application>Microsoft Office PowerPoint</Application>
  <PresentationFormat>宽屏</PresentationFormat>
  <Paragraphs>218</Paragraphs>
  <Slides>16</Slides>
  <Notes>3</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16</vt:i4>
      </vt:variant>
    </vt:vector>
  </HeadingPairs>
  <TitlesOfParts>
    <vt:vector size="28" baseType="lpstr">
      <vt:lpstr>等线</vt:lpstr>
      <vt:lpstr>仿宋_GB2312</vt:lpstr>
      <vt:lpstr>汉仪旗黑-85S</vt:lpstr>
      <vt:lpstr>宋体</vt:lpstr>
      <vt:lpstr>微软雅黑</vt:lpstr>
      <vt:lpstr>Arial</vt:lpstr>
      <vt:lpstr>Calibri</vt:lpstr>
      <vt:lpstr>Segoe UI</vt:lpstr>
      <vt:lpstr>Times New Roman</vt:lpstr>
      <vt:lpstr>Wingdings</vt:lpstr>
      <vt:lpstr>Office 主题​​</vt:lpstr>
      <vt:lpstr>1_Office 主题​​</vt:lpstr>
      <vt:lpstr>   《教职工子女统筹医疗费管理办法》解读</vt:lpstr>
      <vt:lpstr>PowerPoint 演示文稿</vt:lpstr>
      <vt:lpstr>PowerPoint 演示文稿</vt:lpstr>
      <vt:lpstr>PowerPoint 演示文稿</vt:lpstr>
      <vt:lpstr>文件解读</vt:lpstr>
      <vt:lpstr>文件解读</vt:lpstr>
      <vt:lpstr>PowerPoint 演示文稿</vt:lpstr>
      <vt:lpstr>文件解读</vt:lpstr>
      <vt:lpstr>文件解读</vt:lpstr>
      <vt:lpstr>文件解读</vt:lpstr>
      <vt:lpstr>文件解读</vt:lpstr>
      <vt:lpstr>PowerPoint 演示文稿</vt:lpstr>
      <vt:lpstr>门诊医疗费报销案例  门诊医疗费420元=290元（男）+290元（女）-160元（住院保险费）</vt:lpstr>
      <vt:lpstr>PowerPoint 演示文稿</vt:lpstr>
      <vt:lpstr>PowerPoint 演示文稿</vt:lpstr>
      <vt:lpstr>                       谢谢！        如有疑问，请咨询保健站。                         电话：86336597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教职工子女统筹医疗费管理办法</dc:title>
  <dc:creator>user</dc:creator>
  <cp:lastModifiedBy>未定义</cp:lastModifiedBy>
  <cp:revision>93</cp:revision>
  <dcterms:created xsi:type="dcterms:W3CDTF">2020-12-31T08:31:00Z</dcterms:created>
  <dcterms:modified xsi:type="dcterms:W3CDTF">2021-04-14T07:48:07Z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ICV">
    <vt:lpwstr>35B6D31F8EF24E18A5F68B7ABB5A254F</vt:lpwstr>
  </property>
</Properties>
</file>